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8" r:id="rId4"/>
    <p:sldId id="319" r:id="rId5"/>
    <p:sldId id="275" r:id="rId6"/>
    <p:sldId id="323" r:id="rId7"/>
    <p:sldId id="266" r:id="rId8"/>
    <p:sldId id="318" r:id="rId9"/>
    <p:sldId id="314" r:id="rId10"/>
    <p:sldId id="263" r:id="rId11"/>
    <p:sldId id="312" r:id="rId12"/>
    <p:sldId id="320" r:id="rId13"/>
    <p:sldId id="316" r:id="rId14"/>
    <p:sldId id="317" r:id="rId15"/>
    <p:sldId id="315" r:id="rId16"/>
    <p:sldId id="313" r:id="rId17"/>
    <p:sldId id="322" r:id="rId18"/>
    <p:sldId id="321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00"/>
    <a:srgbClr val="9C9CDF"/>
    <a:srgbClr val="00B050"/>
    <a:srgbClr val="00589A"/>
    <a:srgbClr val="0083E6"/>
    <a:srgbClr val="422C16"/>
    <a:srgbClr val="0C788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83F4C-EBDB-4606-BEE2-56E24F956DB1}" v="908" dt="2022-07-10T19:40:0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86" d="100"/>
          <a:sy n="86" d="100"/>
        </p:scale>
        <p:origin x="315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 Willis" userId="80595ead9df9ef94" providerId="LiveId" clId="{DBE83F4C-EBDB-4606-BEE2-56E24F956DB1}"/>
    <pc:docChg chg="undo custSel addSld delSld modSld sldOrd">
      <pc:chgData name="Les Willis" userId="80595ead9df9ef94" providerId="LiveId" clId="{DBE83F4C-EBDB-4606-BEE2-56E24F956DB1}" dt="2022-07-10T19:40:56.025" v="1288" actId="1076"/>
      <pc:docMkLst>
        <pc:docMk/>
      </pc:docMkLst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0" sldId="257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750105646" sldId="260"/>
        </pc:sldMkLst>
      </pc:sldChg>
      <pc:sldChg chg="addSp delSp modSp mod modAnim">
        <pc:chgData name="Les Willis" userId="80595ead9df9ef94" providerId="LiveId" clId="{DBE83F4C-EBDB-4606-BEE2-56E24F956DB1}" dt="2022-07-10T18:22:29.014" v="424" actId="20577"/>
        <pc:sldMkLst>
          <pc:docMk/>
          <pc:sldMk cId="1512158727" sldId="263"/>
        </pc:sldMkLst>
        <pc:spChg chg="add mod">
          <ac:chgData name="Les Willis" userId="80595ead9df9ef94" providerId="LiveId" clId="{DBE83F4C-EBDB-4606-BEE2-56E24F956DB1}" dt="2022-07-10T17:55:49.998" v="64" actId="1076"/>
          <ac:spMkLst>
            <pc:docMk/>
            <pc:sldMk cId="1512158727" sldId="263"/>
            <ac:spMk id="5" creationId="{6CA1AB7B-B5DC-8374-1E9F-0536E55F42AC}"/>
          </ac:spMkLst>
        </pc:spChg>
        <pc:spChg chg="del">
          <ac:chgData name="Les Willis" userId="80595ead9df9ef94" providerId="LiveId" clId="{DBE83F4C-EBDB-4606-BEE2-56E24F956DB1}" dt="2022-07-10T17:52:57.348" v="46" actId="478"/>
          <ac:spMkLst>
            <pc:docMk/>
            <pc:sldMk cId="1512158727" sldId="263"/>
            <ac:spMk id="6" creationId="{93B5A9B5-0280-4E62-9AEA-DD8456CB8032}"/>
          </ac:spMkLst>
        </pc:spChg>
        <pc:spChg chg="mod">
          <ac:chgData name="Les Willis" userId="80595ead9df9ef94" providerId="LiveId" clId="{DBE83F4C-EBDB-4606-BEE2-56E24F956DB1}" dt="2022-07-10T18:22:29.014" v="424" actId="20577"/>
          <ac:spMkLst>
            <pc:docMk/>
            <pc:sldMk cId="1512158727" sldId="263"/>
            <ac:spMk id="106498" creationId="{CE8EDD2C-C081-4A62-8FFA-C0EF87224EB3}"/>
          </ac:spMkLst>
        </pc:spChg>
        <pc:spChg chg="mod">
          <ac:chgData name="Les Willis" userId="80595ead9df9ef94" providerId="LiveId" clId="{DBE83F4C-EBDB-4606-BEE2-56E24F956DB1}" dt="2022-07-10T17:56:12.027" v="70" actId="5793"/>
          <ac:spMkLst>
            <pc:docMk/>
            <pc:sldMk cId="1512158727" sldId="263"/>
            <ac:spMk id="106499" creationId="{0429F3DB-2462-44A4-843F-B4C52AC94470}"/>
          </ac:spMkLst>
        </pc:spChg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4067813260" sldId="265"/>
        </pc:sldMkLst>
      </pc:sldChg>
      <pc:sldChg chg="addSp modSp mod modAnim">
        <pc:chgData name="Les Willis" userId="80595ead9df9ef94" providerId="LiveId" clId="{DBE83F4C-EBDB-4606-BEE2-56E24F956DB1}" dt="2022-07-10T18:19:43.275" v="277" actId="1076"/>
        <pc:sldMkLst>
          <pc:docMk/>
          <pc:sldMk cId="1106709781" sldId="266"/>
        </pc:sldMkLst>
        <pc:spChg chg="add mod">
          <ac:chgData name="Les Willis" userId="80595ead9df9ef94" providerId="LiveId" clId="{DBE83F4C-EBDB-4606-BEE2-56E24F956DB1}" dt="2022-07-10T18:04:31.837" v="203" actId="1076"/>
          <ac:spMkLst>
            <pc:docMk/>
            <pc:sldMk cId="1106709781" sldId="266"/>
            <ac:spMk id="7" creationId="{CDDD7171-E8B2-516F-7331-4A8EE0405BB6}"/>
          </ac:spMkLst>
        </pc:spChg>
        <pc:picChg chg="add mod">
          <ac:chgData name="Les Willis" userId="80595ead9df9ef94" providerId="LiveId" clId="{DBE83F4C-EBDB-4606-BEE2-56E24F956DB1}" dt="2022-07-10T18:18:10.036" v="273" actId="1076"/>
          <ac:picMkLst>
            <pc:docMk/>
            <pc:sldMk cId="1106709781" sldId="266"/>
            <ac:picMk id="2" creationId="{718EC1E3-07A6-1BAD-D164-3CC5A40ED749}"/>
          </ac:picMkLst>
        </pc:picChg>
        <pc:picChg chg="add mod">
          <ac:chgData name="Les Willis" userId="80595ead9df9ef94" providerId="LiveId" clId="{DBE83F4C-EBDB-4606-BEE2-56E24F956DB1}" dt="2022-07-10T18:19:43.275" v="277" actId="1076"/>
          <ac:picMkLst>
            <pc:docMk/>
            <pc:sldMk cId="1106709781" sldId="266"/>
            <ac:picMk id="3" creationId="{79208141-878D-DC52-238C-5E701E4BCFFC}"/>
          </ac:picMkLst>
        </pc:picChg>
        <pc:picChg chg="mod">
          <ac:chgData name="Les Willis" userId="80595ead9df9ef94" providerId="LiveId" clId="{DBE83F4C-EBDB-4606-BEE2-56E24F956DB1}" dt="2022-07-10T18:04:38.834" v="205" actId="1076"/>
          <ac:picMkLst>
            <pc:docMk/>
            <pc:sldMk cId="1106709781" sldId="266"/>
            <ac:picMk id="4" creationId="{01B6B247-AEF5-443B-B980-D0BA5C62297D}"/>
          </ac:picMkLst>
        </pc:picChg>
        <pc:picChg chg="mod">
          <ac:chgData name="Les Willis" userId="80595ead9df9ef94" providerId="LiveId" clId="{DBE83F4C-EBDB-4606-BEE2-56E24F956DB1}" dt="2022-07-10T18:15:17.243" v="271" actId="1076"/>
          <ac:picMkLst>
            <pc:docMk/>
            <pc:sldMk cId="1106709781" sldId="266"/>
            <ac:picMk id="6" creationId="{2E6AD022-CDC1-4D65-8C6D-9CB65620B1FF}"/>
          </ac:picMkLst>
        </pc:picChg>
        <pc:picChg chg="mod">
          <ac:chgData name="Les Willis" userId="80595ead9df9ef94" providerId="LiveId" clId="{DBE83F4C-EBDB-4606-BEE2-56E24F956DB1}" dt="2022-07-10T18:04:41.090" v="206" actId="1076"/>
          <ac:picMkLst>
            <pc:docMk/>
            <pc:sldMk cId="1106709781" sldId="266"/>
            <ac:picMk id="10" creationId="{3273674F-3B92-4537-8DC0-81F77A10286E}"/>
          </ac:picMkLst>
        </pc:picChg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327770231" sldId="267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545550581" sldId="271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996093317" sldId="273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378790161" sldId="274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563469384" sldId="276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27937068" sldId="277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629979980" sldId="278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231873070" sldId="279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563054538" sldId="280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149536322" sldId="281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606957144" sldId="282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627633561" sldId="283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788007653" sldId="284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181997315" sldId="285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627259373" sldId="286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78791663" sldId="287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423612908" sldId="288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04594554" sldId="289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682591293" sldId="290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736027207" sldId="291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400673060" sldId="292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278464474" sldId="293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170099486" sldId="294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418170155" sldId="295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941067446" sldId="296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371729418" sldId="298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63500094" sldId="299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4066075509" sldId="300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242547277" sldId="301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938126497" sldId="302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728051977" sldId="303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811133101" sldId="304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122718448" sldId="305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923456543" sldId="306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2169898438" sldId="307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4137145662" sldId="308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465942854" sldId="309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1209625838" sldId="310"/>
        </pc:sldMkLst>
      </pc:sldChg>
      <pc:sldChg chg="del">
        <pc:chgData name="Les Willis" userId="80595ead9df9ef94" providerId="LiveId" clId="{DBE83F4C-EBDB-4606-BEE2-56E24F956DB1}" dt="2022-07-10T19:28:17.507" v="1202" actId="47"/>
        <pc:sldMkLst>
          <pc:docMk/>
          <pc:sldMk cId="3329531450" sldId="311"/>
        </pc:sldMkLst>
      </pc:sldChg>
      <pc:sldChg chg="addSp delSp modSp add mod modAnim">
        <pc:chgData name="Les Willis" userId="80595ead9df9ef94" providerId="LiveId" clId="{DBE83F4C-EBDB-4606-BEE2-56E24F956DB1}" dt="2022-07-10T18:10:22.324" v="211" actId="1076"/>
        <pc:sldMkLst>
          <pc:docMk/>
          <pc:sldMk cId="4046756933" sldId="312"/>
        </pc:sldMkLst>
        <pc:spChg chg="del">
          <ac:chgData name="Les Willis" userId="80595ead9df9ef94" providerId="LiveId" clId="{DBE83F4C-EBDB-4606-BEE2-56E24F956DB1}" dt="2022-07-10T18:02:41.991" v="190" actId="478"/>
          <ac:spMkLst>
            <pc:docMk/>
            <pc:sldMk cId="4046756933" sldId="312"/>
            <ac:spMk id="5" creationId="{6CA1AB7B-B5DC-8374-1E9F-0536E55F42AC}"/>
          </ac:spMkLst>
        </pc:spChg>
        <pc:spChg chg="mod">
          <ac:chgData name="Les Willis" userId="80595ead9df9ef94" providerId="LiveId" clId="{DBE83F4C-EBDB-4606-BEE2-56E24F956DB1}" dt="2022-07-10T18:01:56.140" v="98" actId="20577"/>
          <ac:spMkLst>
            <pc:docMk/>
            <pc:sldMk cId="4046756933" sldId="312"/>
            <ac:spMk id="106498" creationId="{CE8EDD2C-C081-4A62-8FFA-C0EF87224EB3}"/>
          </ac:spMkLst>
        </pc:spChg>
        <pc:spChg chg="mod">
          <ac:chgData name="Les Willis" userId="80595ead9df9ef94" providerId="LiveId" clId="{DBE83F4C-EBDB-4606-BEE2-56E24F956DB1}" dt="2022-07-10T18:02:36.710" v="189" actId="20577"/>
          <ac:spMkLst>
            <pc:docMk/>
            <pc:sldMk cId="4046756933" sldId="312"/>
            <ac:spMk id="106499" creationId="{0429F3DB-2462-44A4-843F-B4C52AC94470}"/>
          </ac:spMkLst>
        </pc:spChg>
        <pc:picChg chg="add mod">
          <ac:chgData name="Les Willis" userId="80595ead9df9ef94" providerId="LiveId" clId="{DBE83F4C-EBDB-4606-BEE2-56E24F956DB1}" dt="2022-07-10T18:03:48.088" v="192" actId="1076"/>
          <ac:picMkLst>
            <pc:docMk/>
            <pc:sldMk cId="4046756933" sldId="312"/>
            <ac:picMk id="3" creationId="{43E50C16-6F82-2B70-1ADD-1880977633B4}"/>
          </ac:picMkLst>
        </pc:picChg>
        <pc:picChg chg="add mod modCrop">
          <ac:chgData name="Les Willis" userId="80595ead9df9ef94" providerId="LiveId" clId="{DBE83F4C-EBDB-4606-BEE2-56E24F956DB1}" dt="2022-07-10T18:10:22.324" v="211" actId="1076"/>
          <ac:picMkLst>
            <pc:docMk/>
            <pc:sldMk cId="4046756933" sldId="312"/>
            <ac:picMk id="6" creationId="{12CE5FB3-9062-8F11-B9AA-FFF0F09A1181}"/>
          </ac:picMkLst>
        </pc:picChg>
      </pc:sldChg>
      <pc:sldChg chg="addSp delSp modSp mod">
        <pc:chgData name="Les Willis" userId="80595ead9df9ef94" providerId="LiveId" clId="{DBE83F4C-EBDB-4606-BEE2-56E24F956DB1}" dt="2022-07-10T19:40:56.025" v="1288" actId="1076"/>
        <pc:sldMkLst>
          <pc:docMk/>
          <pc:sldMk cId="3513809274" sldId="313"/>
        </pc:sldMkLst>
        <pc:spChg chg="add del mod">
          <ac:chgData name="Les Willis" userId="80595ead9df9ef94" providerId="LiveId" clId="{DBE83F4C-EBDB-4606-BEE2-56E24F956DB1}" dt="2022-07-10T18:11:15.078" v="213" actId="478"/>
          <ac:spMkLst>
            <pc:docMk/>
            <pc:sldMk cId="3513809274" sldId="313"/>
            <ac:spMk id="2" creationId="{899C128E-ADCD-F0C7-43EA-7F7AE63274E2}"/>
          </ac:spMkLst>
        </pc:spChg>
        <pc:spChg chg="del">
          <ac:chgData name="Les Willis" userId="80595ead9df9ef94" providerId="LiveId" clId="{DBE83F4C-EBDB-4606-BEE2-56E24F956DB1}" dt="2022-07-10T18:11:12.150" v="212" actId="478"/>
          <ac:spMkLst>
            <pc:docMk/>
            <pc:sldMk cId="3513809274" sldId="313"/>
            <ac:spMk id="4" creationId="{450C2198-2A38-4CC4-9B42-65492F9CE3E2}"/>
          </ac:spMkLst>
        </pc:spChg>
        <pc:spChg chg="del">
          <ac:chgData name="Les Willis" userId="80595ead9df9ef94" providerId="LiveId" clId="{DBE83F4C-EBDB-4606-BEE2-56E24F956DB1}" dt="2022-07-10T18:11:18.878" v="214" actId="478"/>
          <ac:spMkLst>
            <pc:docMk/>
            <pc:sldMk cId="3513809274" sldId="313"/>
            <ac:spMk id="5" creationId="{1C01F6DD-63C9-4F34-996C-0E09981046B0}"/>
          </ac:spMkLst>
        </pc:spChg>
        <pc:spChg chg="add del mod">
          <ac:chgData name="Les Willis" userId="80595ead9df9ef94" providerId="LiveId" clId="{DBE83F4C-EBDB-4606-BEE2-56E24F956DB1}" dt="2022-07-10T18:13:21.126" v="224" actId="478"/>
          <ac:spMkLst>
            <pc:docMk/>
            <pc:sldMk cId="3513809274" sldId="313"/>
            <ac:spMk id="7" creationId="{741F8F28-2019-1650-E877-ED4FDBB0FCDD}"/>
          </ac:spMkLst>
        </pc:spChg>
        <pc:spChg chg="add del mod">
          <ac:chgData name="Les Willis" userId="80595ead9df9ef94" providerId="LiveId" clId="{DBE83F4C-EBDB-4606-BEE2-56E24F956DB1}" dt="2022-07-10T18:13:24.486" v="225" actId="478"/>
          <ac:spMkLst>
            <pc:docMk/>
            <pc:sldMk cId="3513809274" sldId="313"/>
            <ac:spMk id="8" creationId="{1591F849-4576-0BFD-906B-FCE6823C50F7}"/>
          </ac:spMkLst>
        </pc:spChg>
        <pc:spChg chg="add mod">
          <ac:chgData name="Les Willis" userId="80595ead9df9ef94" providerId="LiveId" clId="{DBE83F4C-EBDB-4606-BEE2-56E24F956DB1}" dt="2022-07-10T19:40:51.939" v="1287" actId="20577"/>
          <ac:spMkLst>
            <pc:docMk/>
            <pc:sldMk cId="3513809274" sldId="313"/>
            <ac:spMk id="9" creationId="{453B715C-7DFC-D098-78C2-B4CEFA9A95FE}"/>
          </ac:spMkLst>
        </pc:spChg>
        <pc:picChg chg="add mod">
          <ac:chgData name="Les Willis" userId="80595ead9df9ef94" providerId="LiveId" clId="{DBE83F4C-EBDB-4606-BEE2-56E24F956DB1}" dt="2022-07-10T19:40:56.025" v="1288" actId="1076"/>
          <ac:picMkLst>
            <pc:docMk/>
            <pc:sldMk cId="3513809274" sldId="313"/>
            <ac:picMk id="6" creationId="{F7081B91-994F-7894-5A29-F0628BD5304B}"/>
          </ac:picMkLst>
        </pc:picChg>
        <pc:picChg chg="add del mod">
          <ac:chgData name="Les Willis" userId="80595ead9df9ef94" providerId="LiveId" clId="{DBE83F4C-EBDB-4606-BEE2-56E24F956DB1}" dt="2022-07-10T19:28:43.762" v="1203" actId="478"/>
          <ac:picMkLst>
            <pc:docMk/>
            <pc:sldMk cId="3513809274" sldId="313"/>
            <ac:picMk id="11" creationId="{FE2A9767-25C0-9D6F-93BE-0EE8A3F88E14}"/>
          </ac:picMkLst>
        </pc:picChg>
      </pc:sldChg>
      <pc:sldChg chg="delSp modSp add mod modAnim">
        <pc:chgData name="Les Willis" userId="80595ead9df9ef94" providerId="LiveId" clId="{DBE83F4C-EBDB-4606-BEE2-56E24F956DB1}" dt="2022-07-10T18:23:51.726" v="438" actId="20577"/>
        <pc:sldMkLst>
          <pc:docMk/>
          <pc:sldMk cId="116078071" sldId="314"/>
        </pc:sldMkLst>
        <pc:spChg chg="del">
          <ac:chgData name="Les Willis" userId="80595ead9df9ef94" providerId="LiveId" clId="{DBE83F4C-EBDB-4606-BEE2-56E24F956DB1}" dt="2022-07-10T18:21:04.989" v="344" actId="478"/>
          <ac:spMkLst>
            <pc:docMk/>
            <pc:sldMk cId="116078071" sldId="314"/>
            <ac:spMk id="5" creationId="{6CA1AB7B-B5DC-8374-1E9F-0536E55F42AC}"/>
          </ac:spMkLst>
        </pc:spChg>
        <pc:spChg chg="mod">
          <ac:chgData name="Les Willis" userId="80595ead9df9ef94" providerId="LiveId" clId="{DBE83F4C-EBDB-4606-BEE2-56E24F956DB1}" dt="2022-07-10T18:20:38.894" v="322" actId="20577"/>
          <ac:spMkLst>
            <pc:docMk/>
            <pc:sldMk cId="116078071" sldId="314"/>
            <ac:spMk id="106498" creationId="{CE8EDD2C-C081-4A62-8FFA-C0EF87224EB3}"/>
          </ac:spMkLst>
        </pc:spChg>
        <pc:spChg chg="mod">
          <ac:chgData name="Les Willis" userId="80595ead9df9ef94" providerId="LiveId" clId="{DBE83F4C-EBDB-4606-BEE2-56E24F956DB1}" dt="2022-07-10T18:23:51.726" v="438" actId="20577"/>
          <ac:spMkLst>
            <pc:docMk/>
            <pc:sldMk cId="116078071" sldId="314"/>
            <ac:spMk id="106499" creationId="{0429F3DB-2462-44A4-843F-B4C52AC94470}"/>
          </ac:spMkLst>
        </pc:spChg>
      </pc:sldChg>
      <pc:sldChg chg="addSp delSp modSp add mod">
        <pc:chgData name="Les Willis" userId="80595ead9df9ef94" providerId="LiveId" clId="{DBE83F4C-EBDB-4606-BEE2-56E24F956DB1}" dt="2022-07-10T19:12:48.967" v="759" actId="1076"/>
        <pc:sldMkLst>
          <pc:docMk/>
          <pc:sldMk cId="1292604660" sldId="315"/>
        </pc:sldMkLst>
        <pc:spChg chg="mod">
          <ac:chgData name="Les Willis" userId="80595ead9df9ef94" providerId="LiveId" clId="{DBE83F4C-EBDB-4606-BEE2-56E24F956DB1}" dt="2022-07-10T18:39:28.190" v="533" actId="20577"/>
          <ac:spMkLst>
            <pc:docMk/>
            <pc:sldMk cId="1292604660" sldId="315"/>
            <ac:spMk id="9" creationId="{453B715C-7DFC-D098-78C2-B4CEFA9A95FE}"/>
          </ac:spMkLst>
        </pc:spChg>
        <pc:picChg chg="add mod">
          <ac:chgData name="Les Willis" userId="80595ead9df9ef94" providerId="LiveId" clId="{DBE83F4C-EBDB-4606-BEE2-56E24F956DB1}" dt="2022-07-10T19:12:45.503" v="758" actId="1076"/>
          <ac:picMkLst>
            <pc:docMk/>
            <pc:sldMk cId="1292604660" sldId="315"/>
            <ac:picMk id="3" creationId="{09DC1200-6FB2-9B3E-9527-C09D8557EFCD}"/>
          </ac:picMkLst>
        </pc:picChg>
        <pc:picChg chg="add del mod">
          <ac:chgData name="Les Willis" userId="80595ead9df9ef94" providerId="LiveId" clId="{DBE83F4C-EBDB-4606-BEE2-56E24F956DB1}" dt="2022-07-10T19:12:41.723" v="756" actId="478"/>
          <ac:picMkLst>
            <pc:docMk/>
            <pc:sldMk cId="1292604660" sldId="315"/>
            <ac:picMk id="5" creationId="{971BD520-E538-3DE5-434F-F14C67900DB4}"/>
          </ac:picMkLst>
        </pc:picChg>
        <pc:picChg chg="del">
          <ac:chgData name="Les Willis" userId="80595ead9df9ef94" providerId="LiveId" clId="{DBE83F4C-EBDB-4606-BEE2-56E24F956DB1}" dt="2022-07-10T18:28:19.270" v="451" actId="478"/>
          <ac:picMkLst>
            <pc:docMk/>
            <pc:sldMk cId="1292604660" sldId="315"/>
            <ac:picMk id="6" creationId="{F7081B91-994F-7894-5A29-F0628BD5304B}"/>
          </ac:picMkLst>
        </pc:picChg>
        <pc:picChg chg="add mod">
          <ac:chgData name="Les Willis" userId="80595ead9df9ef94" providerId="LiveId" clId="{DBE83F4C-EBDB-4606-BEE2-56E24F956DB1}" dt="2022-07-10T18:39:04.901" v="513" actId="1076"/>
          <ac:picMkLst>
            <pc:docMk/>
            <pc:sldMk cId="1292604660" sldId="315"/>
            <ac:picMk id="8" creationId="{12BA8246-C8F8-63A7-BCAC-BF0D4C6A5E9A}"/>
          </ac:picMkLst>
        </pc:picChg>
        <pc:picChg chg="add del mod">
          <ac:chgData name="Les Willis" userId="80595ead9df9ef94" providerId="LiveId" clId="{DBE83F4C-EBDB-4606-BEE2-56E24F956DB1}" dt="2022-07-10T19:10:55.387" v="752" actId="478"/>
          <ac:picMkLst>
            <pc:docMk/>
            <pc:sldMk cId="1292604660" sldId="315"/>
            <ac:picMk id="10" creationId="{9F8A1237-493B-221F-5188-B8770FE97CB3}"/>
          </ac:picMkLst>
        </pc:picChg>
        <pc:picChg chg="mod">
          <ac:chgData name="Les Willis" userId="80595ead9df9ef94" providerId="LiveId" clId="{DBE83F4C-EBDB-4606-BEE2-56E24F956DB1}" dt="2022-07-10T19:12:44.351" v="757" actId="1076"/>
          <ac:picMkLst>
            <pc:docMk/>
            <pc:sldMk cId="1292604660" sldId="315"/>
            <ac:picMk id="11" creationId="{FE2A9767-25C0-9D6F-93BE-0EE8A3F88E14}"/>
          </ac:picMkLst>
        </pc:picChg>
        <pc:picChg chg="add mod">
          <ac:chgData name="Les Willis" userId="80595ead9df9ef94" providerId="LiveId" clId="{DBE83F4C-EBDB-4606-BEE2-56E24F956DB1}" dt="2022-07-10T19:12:48.967" v="759" actId="1076"/>
          <ac:picMkLst>
            <pc:docMk/>
            <pc:sldMk cId="1292604660" sldId="315"/>
            <ac:picMk id="13" creationId="{13B2AE70-2EC6-F041-E5F8-8F70488AD526}"/>
          </ac:picMkLst>
        </pc:picChg>
      </pc:sldChg>
      <pc:sldChg chg="addSp delSp modSp add mod ord modAnim">
        <pc:chgData name="Les Willis" userId="80595ead9df9ef94" providerId="LiveId" clId="{DBE83F4C-EBDB-4606-BEE2-56E24F956DB1}" dt="2022-07-10T19:02:22.384" v="700" actId="14100"/>
        <pc:sldMkLst>
          <pc:docMk/>
          <pc:sldMk cId="3259595706" sldId="316"/>
        </pc:sldMkLst>
        <pc:spChg chg="add mod">
          <ac:chgData name="Les Willis" userId="80595ead9df9ef94" providerId="LiveId" clId="{DBE83F4C-EBDB-4606-BEE2-56E24F956DB1}" dt="2022-07-10T19:02:22.384" v="700" actId="14100"/>
          <ac:spMkLst>
            <pc:docMk/>
            <pc:sldMk cId="3259595706" sldId="316"/>
            <ac:spMk id="5" creationId="{8365FE4E-8874-9191-BBA6-CA52E98267A3}"/>
          </ac:spMkLst>
        </pc:spChg>
        <pc:spChg chg="mod">
          <ac:chgData name="Les Willis" userId="80595ead9df9ef94" providerId="LiveId" clId="{DBE83F4C-EBDB-4606-BEE2-56E24F956DB1}" dt="2022-07-10T19:02:12.854" v="698" actId="14100"/>
          <ac:spMkLst>
            <pc:docMk/>
            <pc:sldMk cId="3259595706" sldId="316"/>
            <ac:spMk id="9" creationId="{453B715C-7DFC-D098-78C2-B4CEFA9A95FE}"/>
          </ac:spMkLst>
        </pc:spChg>
        <pc:picChg chg="add mod">
          <ac:chgData name="Les Willis" userId="80595ead9df9ef94" providerId="LiveId" clId="{DBE83F4C-EBDB-4606-BEE2-56E24F956DB1}" dt="2022-07-10T18:47:08.640" v="601" actId="14100"/>
          <ac:picMkLst>
            <pc:docMk/>
            <pc:sldMk cId="3259595706" sldId="316"/>
            <ac:picMk id="3" creationId="{943F3C20-20C6-A255-F1B9-F526F4138712}"/>
          </ac:picMkLst>
        </pc:picChg>
        <pc:picChg chg="add mod">
          <ac:chgData name="Les Willis" userId="80595ead9df9ef94" providerId="LiveId" clId="{DBE83F4C-EBDB-4606-BEE2-56E24F956DB1}" dt="2022-07-10T18:48:05.194" v="604" actId="1076"/>
          <ac:picMkLst>
            <pc:docMk/>
            <pc:sldMk cId="3259595706" sldId="316"/>
            <ac:picMk id="4" creationId="{76FB16F1-B4A4-D2DE-0825-1FB3E506DA93}"/>
          </ac:picMkLst>
        </pc:picChg>
        <pc:picChg chg="del">
          <ac:chgData name="Les Willis" userId="80595ead9df9ef94" providerId="LiveId" clId="{DBE83F4C-EBDB-4606-BEE2-56E24F956DB1}" dt="2022-07-10T18:28:49.275" v="464" actId="478"/>
          <ac:picMkLst>
            <pc:docMk/>
            <pc:sldMk cId="3259595706" sldId="316"/>
            <ac:picMk id="6" creationId="{F7081B91-994F-7894-5A29-F0628BD5304B}"/>
          </ac:picMkLst>
        </pc:picChg>
        <pc:picChg chg="add del">
          <ac:chgData name="Les Willis" userId="80595ead9df9ef94" providerId="LiveId" clId="{DBE83F4C-EBDB-4606-BEE2-56E24F956DB1}" dt="2022-07-10T18:54:26.861" v="666" actId="478"/>
          <ac:picMkLst>
            <pc:docMk/>
            <pc:sldMk cId="3259595706" sldId="316"/>
            <ac:picMk id="7" creationId="{4AAA141B-5577-E43C-9EFD-EB9B06E55B1A}"/>
          </ac:picMkLst>
        </pc:picChg>
        <pc:picChg chg="add mod">
          <ac:chgData name="Les Willis" userId="80595ead9df9ef94" providerId="LiveId" clId="{DBE83F4C-EBDB-4606-BEE2-56E24F956DB1}" dt="2022-07-10T18:59:23.278" v="686" actId="1076"/>
          <ac:picMkLst>
            <pc:docMk/>
            <pc:sldMk cId="3259595706" sldId="316"/>
            <ac:picMk id="10" creationId="{A4DF5F47-67EA-0B8F-BF65-48CDD8137BC0}"/>
          </ac:picMkLst>
        </pc:picChg>
        <pc:picChg chg="del">
          <ac:chgData name="Les Willis" userId="80595ead9df9ef94" providerId="LiveId" clId="{DBE83F4C-EBDB-4606-BEE2-56E24F956DB1}" dt="2022-07-10T18:28:48.134" v="463" actId="478"/>
          <ac:picMkLst>
            <pc:docMk/>
            <pc:sldMk cId="3259595706" sldId="316"/>
            <ac:picMk id="11" creationId="{FE2A9767-25C0-9D6F-93BE-0EE8A3F88E14}"/>
          </ac:picMkLst>
        </pc:picChg>
      </pc:sldChg>
      <pc:sldChg chg="addSp delSp modSp add mod modAnim">
        <pc:chgData name="Les Willis" userId="80595ead9df9ef94" providerId="LiveId" clId="{DBE83F4C-EBDB-4606-BEE2-56E24F956DB1}" dt="2022-07-10T18:55:05.788" v="684" actId="1038"/>
        <pc:sldMkLst>
          <pc:docMk/>
          <pc:sldMk cId="3586861362" sldId="317"/>
        </pc:sldMkLst>
        <pc:spChg chg="add del mod">
          <ac:chgData name="Les Willis" userId="80595ead9df9ef94" providerId="LiveId" clId="{DBE83F4C-EBDB-4606-BEE2-56E24F956DB1}" dt="2022-07-10T18:54:38.549" v="671" actId="478"/>
          <ac:spMkLst>
            <pc:docMk/>
            <pc:sldMk cId="3586861362" sldId="317"/>
            <ac:spMk id="2" creationId="{80362EEA-DB26-7C46-62BA-AE26245B832D}"/>
          </ac:spMkLst>
        </pc:spChg>
        <pc:spChg chg="del">
          <ac:chgData name="Les Willis" userId="80595ead9df9ef94" providerId="LiveId" clId="{DBE83F4C-EBDB-4606-BEE2-56E24F956DB1}" dt="2022-07-10T18:54:34.885" v="670" actId="478"/>
          <ac:spMkLst>
            <pc:docMk/>
            <pc:sldMk cId="3586861362" sldId="317"/>
            <ac:spMk id="5" creationId="{8365FE4E-8874-9191-BBA6-CA52E98267A3}"/>
          </ac:spMkLst>
        </pc:spChg>
        <pc:spChg chg="mod">
          <ac:chgData name="Les Willis" userId="80595ead9df9ef94" providerId="LiveId" clId="{DBE83F4C-EBDB-4606-BEE2-56E24F956DB1}" dt="2022-07-10T18:54:52.837" v="679" actId="1035"/>
          <ac:spMkLst>
            <pc:docMk/>
            <pc:sldMk cId="3586861362" sldId="317"/>
            <ac:spMk id="9" creationId="{453B715C-7DFC-D098-78C2-B4CEFA9A95FE}"/>
          </ac:spMkLst>
        </pc:spChg>
        <pc:picChg chg="del">
          <ac:chgData name="Les Willis" userId="80595ead9df9ef94" providerId="LiveId" clId="{DBE83F4C-EBDB-4606-BEE2-56E24F956DB1}" dt="2022-07-10T18:54:33.313" v="669" actId="478"/>
          <ac:picMkLst>
            <pc:docMk/>
            <pc:sldMk cId="3586861362" sldId="317"/>
            <ac:picMk id="3" creationId="{943F3C20-20C6-A255-F1B9-F526F4138712}"/>
          </ac:picMkLst>
        </pc:picChg>
        <pc:picChg chg="del">
          <ac:chgData name="Les Willis" userId="80595ead9df9ef94" providerId="LiveId" clId="{DBE83F4C-EBDB-4606-BEE2-56E24F956DB1}" dt="2022-07-10T18:54:32.677" v="668" actId="478"/>
          <ac:picMkLst>
            <pc:docMk/>
            <pc:sldMk cId="3586861362" sldId="317"/>
            <ac:picMk id="4" creationId="{76FB16F1-B4A4-D2DE-0825-1FB3E506DA93}"/>
          </ac:picMkLst>
        </pc:picChg>
        <pc:picChg chg="mod">
          <ac:chgData name="Les Willis" userId="80595ead9df9ef94" providerId="LiveId" clId="{DBE83F4C-EBDB-4606-BEE2-56E24F956DB1}" dt="2022-07-10T18:55:05.788" v="684" actId="1038"/>
          <ac:picMkLst>
            <pc:docMk/>
            <pc:sldMk cId="3586861362" sldId="317"/>
            <ac:picMk id="7" creationId="{4AAA141B-5577-E43C-9EFD-EB9B06E55B1A}"/>
          </ac:picMkLst>
        </pc:picChg>
      </pc:sldChg>
      <pc:sldChg chg="addSp delSp modSp add mod modAnim">
        <pc:chgData name="Les Willis" userId="80595ead9df9ef94" providerId="LiveId" clId="{DBE83F4C-EBDB-4606-BEE2-56E24F956DB1}" dt="2022-07-10T19:40:04.022" v="1286" actId="1076"/>
        <pc:sldMkLst>
          <pc:docMk/>
          <pc:sldMk cId="2680393067" sldId="318"/>
        </pc:sldMkLst>
        <pc:spChg chg="mod">
          <ac:chgData name="Les Willis" userId="80595ead9df9ef94" providerId="LiveId" clId="{DBE83F4C-EBDB-4606-BEE2-56E24F956DB1}" dt="2022-07-10T19:40:01.805" v="1285" actId="1076"/>
          <ac:spMkLst>
            <pc:docMk/>
            <pc:sldMk cId="2680393067" sldId="318"/>
            <ac:spMk id="7" creationId="{CDDD7171-E8B2-516F-7331-4A8EE0405BB6}"/>
          </ac:spMkLst>
        </pc:spChg>
        <pc:picChg chg="del">
          <ac:chgData name="Les Willis" userId="80595ead9df9ef94" providerId="LiveId" clId="{DBE83F4C-EBDB-4606-BEE2-56E24F956DB1}" dt="2022-07-10T19:04:39.988" v="706" actId="478"/>
          <ac:picMkLst>
            <pc:docMk/>
            <pc:sldMk cId="2680393067" sldId="318"/>
            <ac:picMk id="2" creationId="{718EC1E3-07A6-1BAD-D164-3CC5A40ED749}"/>
          </ac:picMkLst>
        </pc:picChg>
        <pc:picChg chg="del">
          <ac:chgData name="Les Willis" userId="80595ead9df9ef94" providerId="LiveId" clId="{DBE83F4C-EBDB-4606-BEE2-56E24F956DB1}" dt="2022-07-10T19:04:39.185" v="705" actId="478"/>
          <ac:picMkLst>
            <pc:docMk/>
            <pc:sldMk cId="2680393067" sldId="318"/>
            <ac:picMk id="3" creationId="{79208141-878D-DC52-238C-5E701E4BCFFC}"/>
          </ac:picMkLst>
        </pc:picChg>
        <pc:picChg chg="del">
          <ac:chgData name="Les Willis" userId="80595ead9df9ef94" providerId="LiveId" clId="{DBE83F4C-EBDB-4606-BEE2-56E24F956DB1}" dt="2022-07-10T19:04:38.163" v="703" actId="478"/>
          <ac:picMkLst>
            <pc:docMk/>
            <pc:sldMk cId="2680393067" sldId="318"/>
            <ac:picMk id="4" creationId="{01B6B247-AEF5-443B-B980-D0BA5C62297D}"/>
          </ac:picMkLst>
        </pc:picChg>
        <pc:picChg chg="add mod">
          <ac:chgData name="Les Willis" userId="80595ead9df9ef94" providerId="LiveId" clId="{DBE83F4C-EBDB-4606-BEE2-56E24F956DB1}" dt="2022-07-10T19:36:50.334" v="1252" actId="1076"/>
          <ac:picMkLst>
            <pc:docMk/>
            <pc:sldMk cId="2680393067" sldId="318"/>
            <ac:picMk id="5" creationId="{9DA436AF-E2C6-D7F9-9BFE-6AF03C1720D4}"/>
          </ac:picMkLst>
        </pc:picChg>
        <pc:picChg chg="del">
          <ac:chgData name="Les Willis" userId="80595ead9df9ef94" providerId="LiveId" clId="{DBE83F4C-EBDB-4606-BEE2-56E24F956DB1}" dt="2022-07-10T19:04:37.605" v="702" actId="478"/>
          <ac:picMkLst>
            <pc:docMk/>
            <pc:sldMk cId="2680393067" sldId="318"/>
            <ac:picMk id="6" creationId="{2E6AD022-CDC1-4D65-8C6D-9CB65620B1FF}"/>
          </ac:picMkLst>
        </pc:picChg>
        <pc:picChg chg="add mod">
          <ac:chgData name="Les Willis" userId="80595ead9df9ef94" providerId="LiveId" clId="{DBE83F4C-EBDB-4606-BEE2-56E24F956DB1}" dt="2022-07-10T19:38:40.639" v="1263" actId="1076"/>
          <ac:picMkLst>
            <pc:docMk/>
            <pc:sldMk cId="2680393067" sldId="318"/>
            <ac:picMk id="8" creationId="{B4A7E921-35F9-AD22-7C06-0D0ABB299393}"/>
          </ac:picMkLst>
        </pc:picChg>
        <pc:picChg chg="add mod">
          <ac:chgData name="Les Willis" userId="80595ead9df9ef94" providerId="LiveId" clId="{DBE83F4C-EBDB-4606-BEE2-56E24F956DB1}" dt="2022-07-10T19:40:04.022" v="1286" actId="1076"/>
          <ac:picMkLst>
            <pc:docMk/>
            <pc:sldMk cId="2680393067" sldId="318"/>
            <ac:picMk id="9" creationId="{9C90D596-7F22-E3A9-CD2B-71223C79FAC6}"/>
          </ac:picMkLst>
        </pc:picChg>
        <pc:picChg chg="del">
          <ac:chgData name="Les Willis" userId="80595ead9df9ef94" providerId="LiveId" clId="{DBE83F4C-EBDB-4606-BEE2-56E24F956DB1}" dt="2022-07-10T19:04:38.667" v="704" actId="478"/>
          <ac:picMkLst>
            <pc:docMk/>
            <pc:sldMk cId="2680393067" sldId="318"/>
            <ac:picMk id="10" creationId="{3273674F-3B92-4537-8DC0-81F77A10286E}"/>
          </ac:picMkLst>
        </pc:picChg>
        <pc:picChg chg="add mod">
          <ac:chgData name="Les Willis" userId="80595ead9df9ef94" providerId="LiveId" clId="{DBE83F4C-EBDB-4606-BEE2-56E24F956DB1}" dt="2022-07-10T19:39:05.685" v="1270" actId="1076"/>
          <ac:picMkLst>
            <pc:docMk/>
            <pc:sldMk cId="2680393067" sldId="318"/>
            <ac:picMk id="12" creationId="{5B0DB55E-5C1F-4DDB-38A4-E106EA63E081}"/>
          </ac:picMkLst>
        </pc:picChg>
        <pc:picChg chg="add mod">
          <ac:chgData name="Les Willis" userId="80595ead9df9ef94" providerId="LiveId" clId="{DBE83F4C-EBDB-4606-BEE2-56E24F956DB1}" dt="2022-07-10T19:39:56.394" v="1283" actId="1076"/>
          <ac:picMkLst>
            <pc:docMk/>
            <pc:sldMk cId="2680393067" sldId="318"/>
            <ac:picMk id="13" creationId="{B4CA2AC4-7EFD-89A1-CB7E-DC0B504F1A8B}"/>
          </ac:picMkLst>
        </pc:picChg>
        <pc:picChg chg="add mod">
          <ac:chgData name="Les Willis" userId="80595ead9df9ef94" providerId="LiveId" clId="{DBE83F4C-EBDB-4606-BEE2-56E24F956DB1}" dt="2022-07-10T19:39:00.220" v="1268" actId="1076"/>
          <ac:picMkLst>
            <pc:docMk/>
            <pc:sldMk cId="2680393067" sldId="318"/>
            <ac:picMk id="15" creationId="{2E408BAA-D577-6C68-8203-BE60CEE371BB}"/>
          </ac:picMkLst>
        </pc:picChg>
      </pc:sldChg>
      <pc:sldChg chg="addSp delSp modSp add mod modAnim">
        <pc:chgData name="Les Willis" userId="80595ead9df9ef94" providerId="LiveId" clId="{DBE83F4C-EBDB-4606-BEE2-56E24F956DB1}" dt="2022-07-10T19:22:20.722" v="959" actId="14100"/>
        <pc:sldMkLst>
          <pc:docMk/>
          <pc:sldMk cId="1590665786" sldId="319"/>
        </pc:sldMkLst>
        <pc:spChg chg="add del mod">
          <ac:chgData name="Les Willis" userId="80595ead9df9ef94" providerId="LiveId" clId="{DBE83F4C-EBDB-4606-BEE2-56E24F956DB1}" dt="2022-07-10T19:21:30.466" v="915" actId="478"/>
          <ac:spMkLst>
            <pc:docMk/>
            <pc:sldMk cId="1590665786" sldId="319"/>
            <ac:spMk id="2" creationId="{7EFAE2C4-0212-7E18-BAFA-A2DBF5F94FD4}"/>
          </ac:spMkLst>
        </pc:spChg>
        <pc:spChg chg="mod">
          <ac:chgData name="Les Willis" userId="80595ead9df9ef94" providerId="LiveId" clId="{DBE83F4C-EBDB-4606-BEE2-56E24F956DB1}" dt="2022-07-10T19:22:20.722" v="959" actId="14100"/>
          <ac:spMkLst>
            <pc:docMk/>
            <pc:sldMk cId="1590665786" sldId="319"/>
            <ac:spMk id="6" creationId="{BC1D8B2E-711C-4318-8896-B8FB4D7369A2}"/>
          </ac:spMkLst>
        </pc:spChg>
        <pc:spChg chg="mod">
          <ac:chgData name="Les Willis" userId="80595ead9df9ef94" providerId="LiveId" clId="{DBE83F4C-EBDB-4606-BEE2-56E24F956DB1}" dt="2022-07-10T19:19:30.801" v="822" actId="20577"/>
          <ac:spMkLst>
            <pc:docMk/>
            <pc:sldMk cId="1590665786" sldId="319"/>
            <ac:spMk id="137218" creationId="{A72F2B55-7F32-4227-9C8D-35EF234A6DF1}"/>
          </ac:spMkLst>
        </pc:spChg>
        <pc:spChg chg="del">
          <ac:chgData name="Les Willis" userId="80595ead9df9ef94" providerId="LiveId" clId="{DBE83F4C-EBDB-4606-BEE2-56E24F956DB1}" dt="2022-07-10T19:21:23.515" v="914" actId="478"/>
          <ac:spMkLst>
            <pc:docMk/>
            <pc:sldMk cId="1590665786" sldId="319"/>
            <ac:spMk id="137219" creationId="{9277D811-58BA-41E9-9FDB-48DDA4499154}"/>
          </ac:spMkLst>
        </pc:spChg>
      </pc:sldChg>
      <pc:sldChg chg="delSp modSp add mod modAnim">
        <pc:chgData name="Les Willis" userId="80595ead9df9ef94" providerId="LiveId" clId="{DBE83F4C-EBDB-4606-BEE2-56E24F956DB1}" dt="2022-07-10T19:34:02.355" v="1248" actId="1076"/>
        <pc:sldMkLst>
          <pc:docMk/>
          <pc:sldMk cId="1817829797" sldId="320"/>
        </pc:sldMkLst>
        <pc:spChg chg="mod">
          <ac:chgData name="Les Willis" userId="80595ead9df9ef94" providerId="LiveId" clId="{DBE83F4C-EBDB-4606-BEE2-56E24F956DB1}" dt="2022-07-10T19:34:02.355" v="1248" actId="1076"/>
          <ac:spMkLst>
            <pc:docMk/>
            <pc:sldMk cId="1817829797" sldId="320"/>
            <ac:spMk id="5" creationId="{8365FE4E-8874-9191-BBA6-CA52E98267A3}"/>
          </ac:spMkLst>
        </pc:spChg>
        <pc:spChg chg="mod">
          <ac:chgData name="Les Willis" userId="80595ead9df9ef94" providerId="LiveId" clId="{DBE83F4C-EBDB-4606-BEE2-56E24F956DB1}" dt="2022-07-10T19:24:58.049" v="982" actId="20577"/>
          <ac:spMkLst>
            <pc:docMk/>
            <pc:sldMk cId="1817829797" sldId="320"/>
            <ac:spMk id="9" creationId="{453B715C-7DFC-D098-78C2-B4CEFA9A95FE}"/>
          </ac:spMkLst>
        </pc:spChg>
        <pc:picChg chg="del">
          <ac:chgData name="Les Willis" userId="80595ead9df9ef94" providerId="LiveId" clId="{DBE83F4C-EBDB-4606-BEE2-56E24F956DB1}" dt="2022-07-10T19:24:47.059" v="963" actId="478"/>
          <ac:picMkLst>
            <pc:docMk/>
            <pc:sldMk cId="1817829797" sldId="320"/>
            <ac:picMk id="3" creationId="{943F3C20-20C6-A255-F1B9-F526F4138712}"/>
          </ac:picMkLst>
        </pc:picChg>
        <pc:picChg chg="del">
          <ac:chgData name="Les Willis" userId="80595ead9df9ef94" providerId="LiveId" clId="{DBE83F4C-EBDB-4606-BEE2-56E24F956DB1}" dt="2022-07-10T19:24:46.547" v="962" actId="478"/>
          <ac:picMkLst>
            <pc:docMk/>
            <pc:sldMk cId="1817829797" sldId="320"/>
            <ac:picMk id="4" creationId="{76FB16F1-B4A4-D2DE-0825-1FB3E506DA93}"/>
          </ac:picMkLst>
        </pc:picChg>
        <pc:picChg chg="del">
          <ac:chgData name="Les Willis" userId="80595ead9df9ef94" providerId="LiveId" clId="{DBE83F4C-EBDB-4606-BEE2-56E24F956DB1}" dt="2022-07-10T19:24:46.021" v="961" actId="478"/>
          <ac:picMkLst>
            <pc:docMk/>
            <pc:sldMk cId="1817829797" sldId="320"/>
            <ac:picMk id="10" creationId="{A4DF5F47-67EA-0B8F-BF65-48CDD8137B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04B9AD-C95B-4E20-85C2-0F9F2D689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8" y="5744158"/>
            <a:ext cx="1113842" cy="1113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7F880-A685-472D-B498-06E0B34487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32586-88D9-46E9-9D1A-7776174796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92696"/>
            <a:ext cx="6858000" cy="2817267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Taking the mystery out of power injection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696C7-E2F4-4758-993A-84B1A8F43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EBB11-5769-4F64-8E24-3B6F37EB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B69D9-121F-4A15-9BD0-00D92215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61763-AB7E-4375-8267-47F4DA7F46CB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F488-DA06-4451-87C8-F361E26E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2107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2A22-3889-479F-B5BD-266B4849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D2725-4D4B-49EF-90FF-C5ACB83D4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75D7-B68F-4927-A05C-C8804703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4508-7D1C-4875-BA91-F015DBFD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CD172-7858-44AB-B9DE-78EE0247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A8818-2F18-499C-AA98-885326953BE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2838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BD403-5959-43D8-B34E-0F85E98AC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EDFB4-DF46-4823-A038-A74310E12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E7140-3B56-49D4-9ADA-BF9A67E5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C9B46-A493-485D-B9E4-8E617B9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DB36A-0014-4C49-AC35-D977A888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23AC3-BFEE-45D0-B595-50165C57A2B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7161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D89AD8-DB55-44D6-A552-F54F0D51F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8" y="5744158"/>
            <a:ext cx="1113842" cy="1113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BD100-2E6F-48DA-82F9-4D087117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4C5EC-5AA3-4254-B310-72211C86A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9CEE7-A4DD-44E8-ADAB-B8CEAC1B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56B73-6977-4052-AB8E-109A1646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3FDE0-DF1F-4473-8612-E53F21E42731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D13DC-D764-447F-A857-7E66180A3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C6C32-10AB-4D9E-BDCA-3E9C698F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834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FD-CB44-4265-AA06-FF134299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8A811-83C4-4449-8105-5318E853E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95607-E330-44E1-9058-D0E9B7DD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0E287-112C-4326-A650-4B500912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5F1B1-90A5-4042-A202-29C0714C80D9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5D77C-E7C4-4400-A911-36CEBEF3E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FF10-DF25-4FFC-9433-B49BCFB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932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668-5FBE-4E64-9D06-63A00B17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2773C-9949-4153-81F8-5BECAD58C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3F8FD-64DA-47C3-B73E-4F84ACA2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E8143-255E-4CB8-A20C-503CC52B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AF03-CB2D-4FB1-9526-6B46DB99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E0E72-4186-430F-BB84-D1079A0012E6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31510-498D-4F7E-8DF5-04AE903DC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9842"/>
            <a:ext cx="781159" cy="23815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6444B-F592-4DBE-8DBF-C46A0C88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3830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A614-FD99-4DD8-82D3-FBCD8A7E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31B6-4CC8-4B9F-8BD0-37DF957A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884FC-3008-4FE9-B115-D76F80C91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CC9D-E20A-4E77-9736-C8B3C85F7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C8CBE-D9A5-4A82-B02F-B3E9BC643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8EDC9-45CD-4B52-B5A8-4409ECFE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0C8CA-8E16-4B87-AF6F-BEDAE0AE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6606-136B-46EF-A9FA-9C489744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713B6-7827-4FEF-AAC0-6CDDC93BF9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336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BCEB-F81B-42CF-BB02-4136E692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90CBF-1303-4455-8381-8E60457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C049-1380-4CCA-9A15-C0851BDF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18CA8-0946-44B1-8884-B879AD27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1D2BB-1A82-4A55-B6D2-0006682F1FB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3518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E81C-8D77-4ECE-9D2E-165BFF3B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57DD0-2719-465C-A3F8-CAC2BA1B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73A5-BEC3-4086-8438-D8CAEB34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1033C-C202-4526-9587-7B041F4E96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45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B798-0648-4751-AFFC-10C027D3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1EB2-E619-4EFC-B811-104B0BF4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7D815-65DA-4C1E-A091-6460196D2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8522-23FD-42D6-881A-149E4E42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5B793-8FBF-4F3E-AD9C-EA83D0B8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ADB1A-B946-4AED-BD6D-14643698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40A00-F0F9-43E7-827D-C93AD69C2CE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396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0CF5-FE4E-4F3D-970A-05977F3E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51747-49A3-4A7F-AAD1-2E5FBB8F4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7821A-5ABB-4DF4-8BFF-4C1808C39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35A3-4C7F-4D06-BB27-E4D06E16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7DD3-9DF2-4236-AC6C-0C6DD453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40371-18B8-4647-BEB0-E0A8EAF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3E6B5-6EBF-4EE8-A330-696BC2FD5CB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9210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A3F008-E6CD-478A-8A8A-9413EB4BE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756B2E-8510-463F-A0D7-F8C49F0A4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16B745-BD95-4695-B086-B24A4589B6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B0CB48-E95F-4131-BEF7-2975796858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C49717-77DC-4C75-938B-C3612718C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44C339-0262-44A2-B7AC-6B9DE4805AE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>
            <a:extLst>
              <a:ext uri="{FF2B5EF4-FFF2-40B4-BE49-F238E27FC236}">
                <a16:creationId xmlns:a16="http://schemas.microsoft.com/office/drawing/2014/main" id="{7648C7B3-C129-4292-ADAF-F40C6B473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1" y="1124744"/>
            <a:ext cx="7848599" cy="1871365"/>
          </a:xfrm>
        </p:spPr>
        <p:txBody>
          <a:bodyPr anchor="ctr"/>
          <a:lstStyle/>
          <a:p>
            <a:r>
              <a:rPr lang="es-UY" altLang="en-US" sz="5400" b="1" dirty="0" err="1">
                <a:solidFill>
                  <a:schemeClr val="bg1"/>
                </a:solidFill>
              </a:rPr>
              <a:t>Thinking</a:t>
            </a:r>
            <a:r>
              <a:rPr lang="es-UY" altLang="en-US" sz="5400" b="1" dirty="0">
                <a:solidFill>
                  <a:schemeClr val="bg1"/>
                </a:solidFill>
              </a:rPr>
              <a:t> </a:t>
            </a:r>
            <a:r>
              <a:rPr lang="es-UY" altLang="en-US" sz="5400" b="1" dirty="0" err="1">
                <a:solidFill>
                  <a:schemeClr val="bg1"/>
                </a:solidFill>
              </a:rPr>
              <a:t>about</a:t>
            </a:r>
            <a:r>
              <a:rPr lang="es-UY" altLang="en-US" sz="5400" b="1" dirty="0">
                <a:solidFill>
                  <a:schemeClr val="bg1"/>
                </a:solidFill>
              </a:rPr>
              <a:t> </a:t>
            </a:r>
            <a:r>
              <a:rPr lang="es-UY" altLang="en-US" sz="5400" b="1" dirty="0" err="1">
                <a:solidFill>
                  <a:schemeClr val="bg1"/>
                </a:solidFill>
              </a:rPr>
              <a:t>pixels</a:t>
            </a:r>
            <a:r>
              <a:rPr lang="es-UY" altLang="en-US" sz="5400" b="1" dirty="0">
                <a:solidFill>
                  <a:schemeClr val="bg1"/>
                </a:solidFill>
              </a:rPr>
              <a:t>?</a:t>
            </a:r>
            <a:br>
              <a:rPr lang="es-UY" altLang="en-US" sz="5400" b="1" dirty="0">
                <a:solidFill>
                  <a:schemeClr val="bg1"/>
                </a:solidFill>
              </a:rPr>
            </a:br>
            <a:r>
              <a:rPr lang="es-UY" altLang="en-US" sz="3600" b="1" dirty="0">
                <a:solidFill>
                  <a:schemeClr val="bg1"/>
                </a:solidFill>
              </a:rPr>
              <a:t>(</a:t>
            </a:r>
            <a:r>
              <a:rPr lang="es-UY" altLang="en-US" sz="3600" b="1" dirty="0" err="1">
                <a:solidFill>
                  <a:schemeClr val="bg1"/>
                </a:solidFill>
              </a:rPr>
              <a:t>They</a:t>
            </a:r>
            <a:r>
              <a:rPr lang="es-UY" altLang="en-US" sz="3600" b="1" dirty="0">
                <a:solidFill>
                  <a:schemeClr val="bg1"/>
                </a:solidFill>
              </a:rPr>
              <a:t> </a:t>
            </a:r>
            <a:r>
              <a:rPr lang="es-UY" altLang="en-US" sz="3600" b="1" dirty="0" err="1">
                <a:solidFill>
                  <a:schemeClr val="bg1"/>
                </a:solidFill>
              </a:rPr>
              <a:t>don’t</a:t>
            </a:r>
            <a:r>
              <a:rPr lang="es-UY" altLang="en-US" sz="3600" b="1" dirty="0">
                <a:solidFill>
                  <a:schemeClr val="bg1"/>
                </a:solidFill>
              </a:rPr>
              <a:t> </a:t>
            </a:r>
            <a:r>
              <a:rPr lang="es-UY" altLang="en-US" sz="3600" b="1" dirty="0" err="1">
                <a:solidFill>
                  <a:schemeClr val="bg1"/>
                </a:solidFill>
              </a:rPr>
              <a:t>plug</a:t>
            </a:r>
            <a:r>
              <a:rPr lang="es-UY" altLang="en-US" sz="3600" b="1" dirty="0">
                <a:solidFill>
                  <a:schemeClr val="bg1"/>
                </a:solidFill>
              </a:rPr>
              <a:t> and </a:t>
            </a:r>
            <a:r>
              <a:rPr lang="es-UY" altLang="en-US" sz="3600" b="1" dirty="0" err="1">
                <a:solidFill>
                  <a:schemeClr val="bg1"/>
                </a:solidFill>
              </a:rPr>
              <a:t>play</a:t>
            </a:r>
            <a:r>
              <a:rPr lang="es-UY" altLang="en-US" sz="3600" b="1" dirty="0">
                <a:solidFill>
                  <a:schemeClr val="bg1"/>
                </a:solidFill>
              </a:rPr>
              <a:t>)</a:t>
            </a:r>
            <a:endParaRPr lang="es-ES" altLang="en-US" sz="3600" b="1" dirty="0">
              <a:solidFill>
                <a:schemeClr val="bg1"/>
              </a:solidFill>
            </a:endParaRPr>
          </a:p>
        </p:txBody>
      </p:sp>
      <p:sp>
        <p:nvSpPr>
          <p:cNvPr id="2203" name="Rectangle 155">
            <a:extLst>
              <a:ext uri="{FF2B5EF4-FFF2-40B4-BE49-F238E27FC236}">
                <a16:creationId xmlns:a16="http://schemas.microsoft.com/office/drawing/2014/main" id="{E4A614A3-8B49-4E0B-9253-70BDF5F4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915" y="4581500"/>
            <a:ext cx="5472509" cy="8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s-UY" altLang="en-US" sz="2800" b="1" dirty="0">
                <a:solidFill>
                  <a:schemeClr val="bg1"/>
                </a:solidFill>
              </a:rPr>
              <a:t>Les Willis</a:t>
            </a:r>
          </a:p>
          <a:p>
            <a:pPr algn="r"/>
            <a:r>
              <a:rPr lang="es-UY" altLang="en-US" sz="2800" b="1" dirty="0">
                <a:solidFill>
                  <a:schemeClr val="bg1"/>
                </a:solidFill>
              </a:rPr>
              <a:t>WillisChristmasShow.com</a:t>
            </a:r>
            <a:endParaRPr lang="es-E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LED Driver Circuits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429F3DB-2462-44A4-843F-B4C52AC9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7592"/>
            <a:ext cx="8229600" cy="2434808"/>
          </a:xfrm>
        </p:spPr>
        <p:txBody>
          <a:bodyPr/>
          <a:lstStyle/>
          <a:p>
            <a:r>
              <a:rPr lang="en-US" sz="2400" dirty="0">
                <a:solidFill>
                  <a:schemeClr val="accent3"/>
                </a:solidFill>
              </a:rPr>
              <a:t>WS2801 / WS2803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WS2811</a:t>
            </a:r>
            <a:r>
              <a:rPr lang="en-US" sz="2400" dirty="0">
                <a:solidFill>
                  <a:schemeClr val="accent3"/>
                </a:solidFill>
              </a:rPr>
              <a:t> / WS2812 / TM1804 / TM1803 / TM1809 / TM1812 / SM16715 / INK1003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TLS3001 / TLS3002 / CY3005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LPD6803 / D705 / LPD1101 / USC6909 / UCS6912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GE Color Effects (GECE)</a:t>
            </a:r>
            <a:br>
              <a:rPr lang="en-US" sz="2400" dirty="0">
                <a:solidFill>
                  <a:schemeClr val="accent3"/>
                </a:solidFill>
              </a:rPr>
            </a:br>
            <a:endParaRPr lang="en-US" altLang="en-US" sz="2400" dirty="0">
              <a:solidFill>
                <a:schemeClr val="accent3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A1AB7B-B5DC-8374-1E9F-0536E55F4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730208"/>
            <a:ext cx="4724400" cy="206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3"/>
                </a:solidFill>
              </a:rPr>
              <a:t>LPD880X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APA 102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1903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SM16716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LX1203</a:t>
            </a:r>
            <a:r>
              <a:rPr lang="en-US" altLang="en-US" sz="2400" dirty="0">
                <a:solidFill>
                  <a:schemeClr val="accent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15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WS2811/2812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429F3DB-2462-44A4-843F-B4C52AC9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7592"/>
            <a:ext cx="8229600" cy="2434808"/>
          </a:xfrm>
        </p:spPr>
        <p:txBody>
          <a:bodyPr/>
          <a:lstStyle/>
          <a:p>
            <a:r>
              <a:rPr lang="en-US" sz="2400" dirty="0">
                <a:solidFill>
                  <a:schemeClr val="accent3"/>
                </a:solidFill>
              </a:rPr>
              <a:t>The number refers to the integrated circuit (IC) being used to control the LEDs</a:t>
            </a:r>
            <a:endParaRPr lang="en-US" altLang="en-US" sz="2400" dirty="0">
              <a:solidFill>
                <a:schemeClr val="accent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50C16-6F82-2B70-1ADD-188097763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3733800"/>
            <a:ext cx="6600825" cy="204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E5FB3-9062-8F11-B9AA-FFF0F09A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06"/>
          <a:stretch/>
        </p:blipFill>
        <p:spPr>
          <a:xfrm>
            <a:off x="5410200" y="2015022"/>
            <a:ext cx="1524000" cy="15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1066800" y="685800"/>
            <a:ext cx="633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Styles and spacings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5FE4E-8874-9191-BBA6-CA52E9826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2200" y="1676400"/>
            <a:ext cx="6096000" cy="3200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Spacing between pixels for straight runs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Drops/Icicles and Peace stakes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Spacing between drops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Spacing along drops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Length of pigtails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/>
                </a:solidFill>
              </a:rPr>
              <a:t>Wire color (Green, Black, White, RWB</a:t>
            </a:r>
            <a:r>
              <a:rPr lang="en-US" altLang="en-US" dirty="0">
                <a:solidFill>
                  <a:schemeClr val="accent3"/>
                </a:solidFill>
              </a:rPr>
              <a:t>)</a:t>
            </a:r>
            <a:endParaRPr lang="en-US" alt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1066800" y="685800"/>
            <a:ext cx="633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Connectors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5FE4E-8874-9191-BBA6-CA52E9826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8856" y="1270574"/>
            <a:ext cx="3819525" cy="33014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Various controllers 3 and 4 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3"/>
                </a:solidFill>
              </a:rPr>
              <a:t>X</a:t>
            </a:r>
            <a:r>
              <a:rPr lang="en-US" sz="2400" dirty="0" err="1">
                <a:solidFill>
                  <a:schemeClr val="accent3"/>
                </a:solidFill>
              </a:rPr>
              <a:t>connect</a:t>
            </a:r>
            <a:r>
              <a:rPr lang="en-US" sz="2400" dirty="0">
                <a:solidFill>
                  <a:schemeClr val="accent3"/>
                </a:solidFill>
              </a:rPr>
              <a:t> 13.5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3"/>
                </a:solidFill>
              </a:rPr>
              <a:t>Ray Wu 13.5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/>
                </a:solidFill>
              </a:rPr>
              <a:t>Paul Zhang 18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3"/>
                </a:solidFill>
              </a:rPr>
              <a:t>LOR/DIY 15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/>
                </a:solidFill>
              </a:rPr>
              <a:t>JST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F3C20-20C6-A255-F1B9-F526F4138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02" y="1238491"/>
            <a:ext cx="1118529" cy="971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B16F1-B4A4-D2DE-0825-1FB3E506D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81" y="2514600"/>
            <a:ext cx="2605088" cy="1211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DF5F47-67EA-0B8F-BF65-48CDD8137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343400"/>
            <a:ext cx="1562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457200" y="228600"/>
            <a:ext cx="694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Connectors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A141B-5577-E43C-9EFD-EB9B06E5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46261"/>
            <a:ext cx="7620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61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447674" y="762000"/>
            <a:ext cx="6943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Voltages – 5V and 12 V are most common but pay attention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A9767-25C0-9D6F-93BE-0EE8A3F8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1590675" cy="200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C1200-6FB2-9B3E-9527-C09D8557E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057400"/>
            <a:ext cx="1552575" cy="2028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A8246-C8F8-63A7-BCAC-BF0D4C6A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437757"/>
            <a:ext cx="1400175" cy="1924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B2AE70-2EC6-F041-E5F8-8F70488AD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827" y="2021840"/>
            <a:ext cx="303847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04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81B91-994F-7894-5A29-F0628BD5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05000"/>
            <a:ext cx="4621427" cy="335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447674" y="990600"/>
            <a:ext cx="694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Confirm your product specifications!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48A39C-5EDC-A554-3BFF-59FAEC6AD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213378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DDE94-2B3C-B5B6-3763-36FB5968D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28958"/>
            <a:ext cx="8686800" cy="4057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4F7B2-F5E0-BBFE-EA62-8E707C8F0963}"/>
              </a:ext>
            </a:extLst>
          </p:cNvPr>
          <p:cNvSpPr txBox="1"/>
          <p:nvPr/>
        </p:nvSpPr>
        <p:spPr>
          <a:xfrm>
            <a:off x="447674" y="304800"/>
            <a:ext cx="694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Example for Drops</a:t>
            </a:r>
          </a:p>
        </p:txBody>
      </p:sp>
    </p:spTree>
    <p:extLst>
      <p:ext uri="{BB962C8B-B14F-4D97-AF65-F5344CB8AC3E}">
        <p14:creationId xmlns:p14="http://schemas.microsoft.com/office/powerpoint/2010/main" val="277717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3B715C-7DFC-D098-78C2-B4CEFA9A95FE}"/>
              </a:ext>
            </a:extLst>
          </p:cNvPr>
          <p:cNvSpPr txBox="1"/>
          <p:nvPr/>
        </p:nvSpPr>
        <p:spPr>
          <a:xfrm>
            <a:off x="762000" y="2362200"/>
            <a:ext cx="694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82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My background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71600"/>
            <a:ext cx="7239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Electrical Engineer - Retired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Programmer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Many years experience with 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Computers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Networking</a:t>
            </a:r>
          </a:p>
          <a:p>
            <a:pPr lvl="2"/>
            <a:r>
              <a:rPr lang="en-US" altLang="en-US" dirty="0">
                <a:solidFill>
                  <a:schemeClr val="bg1"/>
                </a:solidFill>
              </a:rPr>
              <a:t>DIY</a:t>
            </a:r>
          </a:p>
        </p:txBody>
      </p:sp>
    </p:spTree>
    <p:extLst>
      <p:ext uri="{BB962C8B-B14F-4D97-AF65-F5344CB8AC3E}">
        <p14:creationId xmlns:p14="http://schemas.microsoft.com/office/powerpoint/2010/main" val="189960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My lighting background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277D811-58BA-41E9-9FDB-48DDA4499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2200" y="3429000"/>
            <a:ext cx="6563072" cy="122413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GCLF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Great Christmas Light Fight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2016 took the full plunge into smart RGB pixels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19200"/>
            <a:ext cx="798150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Always have had a static light display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2015 Season I did my first light animation to music (using dumb RGB and 	incandescent)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What do we mean by pixels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1D8B2E-711C-4318-8896-B8FB4D73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0"/>
            <a:ext cx="729570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Individually addressable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Contain 3 LEDs (Red, Green, Blue)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Millions of color combinations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Require special controllers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Low DC voltage</a:t>
            </a:r>
          </a:p>
        </p:txBody>
      </p:sp>
    </p:spTree>
    <p:extLst>
      <p:ext uri="{BB962C8B-B14F-4D97-AF65-F5344CB8AC3E}">
        <p14:creationId xmlns:p14="http://schemas.microsoft.com/office/powerpoint/2010/main" val="15906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C622-5E43-4E52-A34C-E8C2AF30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3"/>
                </a:solidFill>
              </a:rPr>
              <a:t>I Heard the Bells on Christmas Day</a:t>
            </a:r>
          </a:p>
        </p:txBody>
      </p:sp>
      <p:pic>
        <p:nvPicPr>
          <p:cNvPr id="5" name="display demo">
            <a:hlinkClick r:id="" action="ppaction://media"/>
            <a:extLst>
              <a:ext uri="{FF2B5EF4-FFF2-40B4-BE49-F238E27FC236}">
                <a16:creationId xmlns:a16="http://schemas.microsoft.com/office/drawing/2014/main" id="{6E09822C-14AA-DC8C-8699-D06B94890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219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72F2B55-7F32-4227-9C8D-35EF234A6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670847-0B61-14B9-EECA-E9BD849CB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229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</a:rPr>
              <a:t>To help understand the various specifications when it comes to smart nodes/pixels. So that you can make an informed decision regarding your pixel choices.</a:t>
            </a:r>
          </a:p>
        </p:txBody>
      </p:sp>
    </p:spTree>
    <p:extLst>
      <p:ext uri="{BB962C8B-B14F-4D97-AF65-F5344CB8AC3E}">
        <p14:creationId xmlns:p14="http://schemas.microsoft.com/office/powerpoint/2010/main" val="23746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Smart pixel examples</a:t>
            </a:r>
          </a:p>
        </p:txBody>
      </p:sp>
      <p:pic>
        <p:nvPicPr>
          <p:cNvPr id="4" name="Picture 3" descr="A picture containing colorful, bubble, indoor, sitting&#10;&#10;Description automatically generated">
            <a:extLst>
              <a:ext uri="{FF2B5EF4-FFF2-40B4-BE49-F238E27FC236}">
                <a16:creationId xmlns:a16="http://schemas.microsoft.com/office/drawing/2014/main" id="{01B6B247-AEF5-443B-B980-D0BA5C622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" y="1112360"/>
            <a:ext cx="2492896" cy="2492896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2E6AD022-CDC1-4D65-8C6D-9CB65620B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4" y="3810000"/>
            <a:ext cx="2708732" cy="2031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3674F-3B92-4537-8DC0-81F77A1028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9949" r="3800" b="18500"/>
          <a:stretch/>
        </p:blipFill>
        <p:spPr>
          <a:xfrm>
            <a:off x="3220532" y="1676647"/>
            <a:ext cx="2134634" cy="142195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DDD7171-E8B2-516F-7331-4A8EE040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572" y="2902432"/>
            <a:ext cx="3200400" cy="24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Pixels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Bullet nodes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Beads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Ribbons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Floods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EC1E3-07A6-1BAD-D164-3CC5A40ED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429" y="3429000"/>
            <a:ext cx="2009775" cy="2276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8141-878D-DC52-238C-5E701E4BC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55" y="1291442"/>
            <a:ext cx="2134634" cy="13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443912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Smart pixel examples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DD7171-E8B2-516F-7331-4A8EE040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05710"/>
            <a:ext cx="3200400" cy="371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Pixel Module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Drops/Icicles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Mesh/Nets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Fairy lights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C9’s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P10’s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436AF-E2C6-D7F9-9BFE-6AF03C17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6492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7E921-35F9-AD22-7C06-0D0ABB29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9" y="3241991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0D596-7F22-E3A9-CD2B-71223C79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224885"/>
            <a:ext cx="1123950" cy="1123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0DB55E-5C1F-4DDB-38A4-E106EA63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295" y="3252786"/>
            <a:ext cx="2417549" cy="1783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A2AC4-7EFD-89A1-CB7E-DC0B504F1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460" y="1160750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408BAA-D577-6C68-8203-BE60CEE37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376" y="5257800"/>
            <a:ext cx="2057400" cy="10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E8EDD2C-C081-4A62-8FFA-C0EF87224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98107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There are no standards (but lots of options)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429F3DB-2462-44A4-843F-B4C52AC9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1866900"/>
            <a:ext cx="5562600" cy="3009900"/>
          </a:xfrm>
        </p:spPr>
        <p:txBody>
          <a:bodyPr/>
          <a:lstStyle/>
          <a:p>
            <a:r>
              <a:rPr lang="en-US" sz="2400" dirty="0">
                <a:solidFill>
                  <a:schemeClr val="accent3"/>
                </a:solidFill>
              </a:rPr>
              <a:t>LED driver circuits</a:t>
            </a:r>
          </a:p>
          <a:p>
            <a:r>
              <a:rPr lang="en-US" altLang="en-US" sz="2400" dirty="0">
                <a:solidFill>
                  <a:schemeClr val="accent3"/>
                </a:solidFill>
              </a:rPr>
              <a:t>Shapes and sizes</a:t>
            </a:r>
          </a:p>
          <a:p>
            <a:r>
              <a:rPr lang="en-US" altLang="en-US" sz="2400" dirty="0">
                <a:solidFill>
                  <a:schemeClr val="accent3"/>
                </a:solidFill>
              </a:rPr>
              <a:t>Node Spacings</a:t>
            </a:r>
          </a:p>
          <a:p>
            <a:r>
              <a:rPr lang="en-US" altLang="en-US" sz="2400" dirty="0">
                <a:solidFill>
                  <a:schemeClr val="accent3"/>
                </a:solidFill>
              </a:rPr>
              <a:t>Power consumption</a:t>
            </a:r>
          </a:p>
          <a:p>
            <a:r>
              <a:rPr lang="en-US" altLang="en-US" sz="2400" dirty="0">
                <a:solidFill>
                  <a:schemeClr val="accent3"/>
                </a:solidFill>
              </a:rPr>
              <a:t>Connectors</a:t>
            </a:r>
          </a:p>
          <a:p>
            <a:r>
              <a:rPr lang="en-US" altLang="en-US" sz="2400" dirty="0">
                <a:solidFill>
                  <a:schemeClr val="accent3"/>
                </a:solidFill>
              </a:rPr>
              <a:t>Voltages</a:t>
            </a:r>
          </a:p>
        </p:txBody>
      </p:sp>
    </p:spTree>
    <p:extLst>
      <p:ext uri="{BB962C8B-B14F-4D97-AF65-F5344CB8AC3E}">
        <p14:creationId xmlns:p14="http://schemas.microsoft.com/office/powerpoint/2010/main" val="1160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5883</TotalTime>
  <Words>340</Words>
  <Application>Microsoft Office PowerPoint</Application>
  <PresentationFormat>On-screen Show (4:3)</PresentationFormat>
  <Paragraphs>69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Diseño predeterminado</vt:lpstr>
      <vt:lpstr>Thinking about pixels? (They don’t plug and play)</vt:lpstr>
      <vt:lpstr>My background</vt:lpstr>
      <vt:lpstr>My lighting background</vt:lpstr>
      <vt:lpstr>What do we mean by pixels</vt:lpstr>
      <vt:lpstr>I Heard the Bells on Christmas Day</vt:lpstr>
      <vt:lpstr>Objective</vt:lpstr>
      <vt:lpstr>Smart pixel examples</vt:lpstr>
      <vt:lpstr>Smart pixel examples</vt:lpstr>
      <vt:lpstr>There are no standards (but lots of options)</vt:lpstr>
      <vt:lpstr>LED Driver Circuits</vt:lpstr>
      <vt:lpstr>WS2811/2812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Les Willis</cp:lastModifiedBy>
  <cp:revision>626</cp:revision>
  <dcterms:created xsi:type="dcterms:W3CDTF">2010-05-23T14:28:12Z</dcterms:created>
  <dcterms:modified xsi:type="dcterms:W3CDTF">2022-07-13T22:21:10Z</dcterms:modified>
</cp:coreProperties>
</file>