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8" r:id="rId4"/>
    <p:sldId id="275" r:id="rId5"/>
    <p:sldId id="319" r:id="rId6"/>
    <p:sldId id="266" r:id="rId7"/>
    <p:sldId id="318" r:id="rId8"/>
    <p:sldId id="321" r:id="rId9"/>
    <p:sldId id="322" r:id="rId10"/>
    <p:sldId id="314" r:id="rId11"/>
    <p:sldId id="323" r:id="rId12"/>
    <p:sldId id="329" r:id="rId13"/>
    <p:sldId id="324" r:id="rId14"/>
    <p:sldId id="326" r:id="rId15"/>
    <p:sldId id="328" r:id="rId16"/>
    <p:sldId id="327" r:id="rId17"/>
    <p:sldId id="325" r:id="rId18"/>
    <p:sldId id="330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0000"/>
    <a:srgbClr val="9C9CDF"/>
    <a:srgbClr val="00B050"/>
    <a:srgbClr val="00589A"/>
    <a:srgbClr val="0083E6"/>
    <a:srgbClr val="422C16"/>
    <a:srgbClr val="0C788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A92E5-933F-47F2-AF99-AFAB759D008C}" v="191" dt="2022-07-10T23:30:41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86" d="100"/>
          <a:sy n="86" d="100"/>
        </p:scale>
        <p:origin x="315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 Willis" userId="80595ead9df9ef94" providerId="LiveId" clId="{4CFA92E5-933F-47F2-AF99-AFAB759D008C}"/>
    <pc:docChg chg="undo custSel addSld modSld sldOrd">
      <pc:chgData name="Les Willis" userId="80595ead9df9ef94" providerId="LiveId" clId="{4CFA92E5-933F-47F2-AF99-AFAB759D008C}" dt="2022-07-10T23:33:07.372" v="497" actId="14100"/>
      <pc:docMkLst>
        <pc:docMk/>
      </pc:docMkLst>
      <pc:sldChg chg="modSp mod">
        <pc:chgData name="Les Willis" userId="80595ead9df9ef94" providerId="LiveId" clId="{4CFA92E5-933F-47F2-AF99-AFAB759D008C}" dt="2022-07-10T19:46:58.540" v="41" actId="6549"/>
        <pc:sldMkLst>
          <pc:docMk/>
          <pc:sldMk cId="0" sldId="256"/>
        </pc:sldMkLst>
        <pc:spChg chg="mod">
          <ac:chgData name="Les Willis" userId="80595ead9df9ef94" providerId="LiveId" clId="{4CFA92E5-933F-47F2-AF99-AFAB759D008C}" dt="2022-07-10T19:46:58.540" v="41" actId="6549"/>
          <ac:spMkLst>
            <pc:docMk/>
            <pc:sldMk cId="0" sldId="256"/>
            <ac:spMk id="2198" creationId="{7648C7B3-C129-4292-ADAF-F40C6B473BAA}"/>
          </ac:spMkLst>
        </pc:spChg>
      </pc:sldChg>
      <pc:sldChg chg="addSp delSp modSp mod modAnim">
        <pc:chgData name="Les Willis" userId="80595ead9df9ef94" providerId="LiveId" clId="{4CFA92E5-933F-47F2-AF99-AFAB759D008C}" dt="2022-07-10T23:22:38.827" v="397" actId="478"/>
        <pc:sldMkLst>
          <pc:docMk/>
          <pc:sldMk cId="1106709781" sldId="266"/>
        </pc:sldMkLst>
        <pc:spChg chg="del">
          <ac:chgData name="Les Willis" userId="80595ead9df9ef94" providerId="LiveId" clId="{4CFA92E5-933F-47F2-AF99-AFAB759D008C}" dt="2022-07-10T22:55:40.077" v="210" actId="478"/>
          <ac:spMkLst>
            <pc:docMk/>
            <pc:sldMk cId="1106709781" sldId="266"/>
            <ac:spMk id="7" creationId="{CDDD7171-E8B2-516F-7331-4A8EE0405BB6}"/>
          </ac:spMkLst>
        </pc:spChg>
        <pc:spChg chg="add mod">
          <ac:chgData name="Les Willis" userId="80595ead9df9ef94" providerId="LiveId" clId="{4CFA92E5-933F-47F2-AF99-AFAB759D008C}" dt="2022-07-10T23:18:17.045" v="386" actId="1076"/>
          <ac:spMkLst>
            <pc:docMk/>
            <pc:sldMk cId="1106709781" sldId="266"/>
            <ac:spMk id="12" creationId="{37957501-C47A-018F-E093-18FE3DDCC031}"/>
          </ac:spMkLst>
        </pc:spChg>
        <pc:spChg chg="add mod">
          <ac:chgData name="Les Willis" userId="80595ead9df9ef94" providerId="LiveId" clId="{4CFA92E5-933F-47F2-AF99-AFAB759D008C}" dt="2022-07-10T23:18:32.347" v="388" actId="1076"/>
          <ac:spMkLst>
            <pc:docMk/>
            <pc:sldMk cId="1106709781" sldId="266"/>
            <ac:spMk id="14" creationId="{5196A0CF-101E-2575-BBF7-31F9AA4CA22F}"/>
          </ac:spMkLst>
        </pc:spChg>
        <pc:spChg chg="add mod">
          <ac:chgData name="Les Willis" userId="80595ead9df9ef94" providerId="LiveId" clId="{4CFA92E5-933F-47F2-AF99-AFAB759D008C}" dt="2022-07-10T23:18:38.163" v="389" actId="1076"/>
          <ac:spMkLst>
            <pc:docMk/>
            <pc:sldMk cId="1106709781" sldId="266"/>
            <ac:spMk id="15" creationId="{FEA13FB4-B6F0-5B11-F137-95839287D3F7}"/>
          </ac:spMkLst>
        </pc:spChg>
        <pc:spChg chg="add del mod">
          <ac:chgData name="Les Willis" userId="80595ead9df9ef94" providerId="LiveId" clId="{4CFA92E5-933F-47F2-AF99-AFAB759D008C}" dt="2022-07-10T23:08:41.076" v="298" actId="478"/>
          <ac:spMkLst>
            <pc:docMk/>
            <pc:sldMk cId="1106709781" sldId="266"/>
            <ac:spMk id="16" creationId="{24370230-EF9B-9432-11C5-3E0792B0253D}"/>
          </ac:spMkLst>
        </pc:spChg>
        <pc:spChg chg="add mod">
          <ac:chgData name="Les Willis" userId="80595ead9df9ef94" providerId="LiveId" clId="{4CFA92E5-933F-47F2-AF99-AFAB759D008C}" dt="2022-07-10T23:17:08.459" v="375" actId="1076"/>
          <ac:spMkLst>
            <pc:docMk/>
            <pc:sldMk cId="1106709781" sldId="266"/>
            <ac:spMk id="41" creationId="{935E8F69-8873-A900-66A2-22D8866DA9C4}"/>
          </ac:spMkLst>
        </pc:spChg>
        <pc:spChg chg="add mod">
          <ac:chgData name="Les Willis" userId="80595ead9df9ef94" providerId="LiveId" clId="{4CFA92E5-933F-47F2-AF99-AFAB759D008C}" dt="2022-07-10T23:17:31.132" v="385" actId="20577"/>
          <ac:spMkLst>
            <pc:docMk/>
            <pc:sldMk cId="1106709781" sldId="266"/>
            <ac:spMk id="43" creationId="{37B89175-4579-E0DC-9E66-8F418955EB67}"/>
          </ac:spMkLst>
        </pc:spChg>
        <pc:spChg chg="mod">
          <ac:chgData name="Les Willis" userId="80595ead9df9ef94" providerId="LiveId" clId="{4CFA92E5-933F-47F2-AF99-AFAB759D008C}" dt="2022-07-10T22:57:52.452" v="229" actId="20577"/>
          <ac:spMkLst>
            <pc:docMk/>
            <pc:sldMk cId="1106709781" sldId="266"/>
            <ac:spMk id="106498" creationId="{CE8EDD2C-C081-4A62-8FFA-C0EF87224EB3}"/>
          </ac:spMkLst>
        </pc:spChg>
        <pc:picChg chg="del mod">
          <ac:chgData name="Les Willis" userId="80595ead9df9ef94" providerId="LiveId" clId="{4CFA92E5-933F-47F2-AF99-AFAB759D008C}" dt="2022-07-10T22:55:35.754" v="208" actId="478"/>
          <ac:picMkLst>
            <pc:docMk/>
            <pc:sldMk cId="1106709781" sldId="266"/>
            <ac:picMk id="2" creationId="{718EC1E3-07A6-1BAD-D164-3CC5A40ED749}"/>
          </ac:picMkLst>
        </pc:picChg>
        <pc:picChg chg="del">
          <ac:chgData name="Les Willis" userId="80595ead9df9ef94" providerId="LiveId" clId="{4CFA92E5-933F-47F2-AF99-AFAB759D008C}" dt="2022-07-10T22:55:36.458" v="209" actId="478"/>
          <ac:picMkLst>
            <pc:docMk/>
            <pc:sldMk cId="1106709781" sldId="266"/>
            <ac:picMk id="3" creationId="{79208141-878D-DC52-238C-5E701E4BCFFC}"/>
          </ac:picMkLst>
        </pc:picChg>
        <pc:picChg chg="del">
          <ac:chgData name="Les Willis" userId="80595ead9df9ef94" providerId="LiveId" clId="{4CFA92E5-933F-47F2-AF99-AFAB759D008C}" dt="2022-07-10T22:55:33.805" v="204" actId="478"/>
          <ac:picMkLst>
            <pc:docMk/>
            <pc:sldMk cId="1106709781" sldId="266"/>
            <ac:picMk id="4" creationId="{01B6B247-AEF5-443B-B980-D0BA5C62297D}"/>
          </ac:picMkLst>
        </pc:picChg>
        <pc:picChg chg="del">
          <ac:chgData name="Les Willis" userId="80595ead9df9ef94" providerId="LiveId" clId="{4CFA92E5-933F-47F2-AF99-AFAB759D008C}" dt="2022-07-10T22:55:34.493" v="205" actId="478"/>
          <ac:picMkLst>
            <pc:docMk/>
            <pc:sldMk cId="1106709781" sldId="266"/>
            <ac:picMk id="6" creationId="{2E6AD022-CDC1-4D65-8C6D-9CB65620B1FF}"/>
          </ac:picMkLst>
        </pc:picChg>
        <pc:picChg chg="add mod">
          <ac:chgData name="Les Willis" userId="80595ead9df9ef94" providerId="LiveId" clId="{4CFA92E5-933F-47F2-AF99-AFAB759D008C}" dt="2022-07-10T23:17:15.633" v="378" actId="1076"/>
          <ac:picMkLst>
            <pc:docMk/>
            <pc:sldMk cId="1106709781" sldId="266"/>
            <ac:picMk id="8" creationId="{586CE257-6DF8-6BE3-4ECF-C1C69235FE88}"/>
          </ac:picMkLst>
        </pc:picChg>
        <pc:picChg chg="del">
          <ac:chgData name="Les Willis" userId="80595ead9df9ef94" providerId="LiveId" clId="{4CFA92E5-933F-47F2-AF99-AFAB759D008C}" dt="2022-07-10T22:55:35.173" v="206" actId="478"/>
          <ac:picMkLst>
            <pc:docMk/>
            <pc:sldMk cId="1106709781" sldId="266"/>
            <ac:picMk id="10" creationId="{3273674F-3B92-4537-8DC0-81F77A10286E}"/>
          </ac:picMkLst>
        </pc:picChg>
        <pc:picChg chg="add mod">
          <ac:chgData name="Les Willis" userId="80595ead9df9ef94" providerId="LiveId" clId="{4CFA92E5-933F-47F2-AF99-AFAB759D008C}" dt="2022-07-10T23:11:35.547" v="305" actId="1076"/>
          <ac:picMkLst>
            <pc:docMk/>
            <pc:sldMk cId="1106709781" sldId="266"/>
            <ac:picMk id="11" creationId="{423EF5AD-89DD-C7FE-C46F-75B17E798316}"/>
          </ac:picMkLst>
        </pc:picChg>
        <pc:picChg chg="add mod">
          <ac:chgData name="Les Willis" userId="80595ead9df9ef94" providerId="LiveId" clId="{4CFA92E5-933F-47F2-AF99-AFAB759D008C}" dt="2022-07-10T23:04:28.241" v="293" actId="1076"/>
          <ac:picMkLst>
            <pc:docMk/>
            <pc:sldMk cId="1106709781" sldId="266"/>
            <ac:picMk id="13" creationId="{B7F41B81-E9C2-0EFB-910A-FEF7DFD6E637}"/>
          </ac:picMkLst>
        </pc:picChg>
        <pc:picChg chg="add mod">
          <ac:chgData name="Les Willis" userId="80595ead9df9ef94" providerId="LiveId" clId="{4CFA92E5-933F-47F2-AF99-AFAB759D008C}" dt="2022-07-10T23:08:53.727" v="300" actId="1076"/>
          <ac:picMkLst>
            <pc:docMk/>
            <pc:sldMk cId="1106709781" sldId="266"/>
            <ac:picMk id="18" creationId="{567FCE16-3A1A-5956-8FFC-17E23F220246}"/>
          </ac:picMkLst>
        </pc:picChg>
        <pc:picChg chg="add mod">
          <ac:chgData name="Les Willis" userId="80595ead9df9ef94" providerId="LiveId" clId="{4CFA92E5-933F-47F2-AF99-AFAB759D008C}" dt="2022-07-10T23:11:28.023" v="304" actId="1076"/>
          <ac:picMkLst>
            <pc:docMk/>
            <pc:sldMk cId="1106709781" sldId="266"/>
            <ac:picMk id="20" creationId="{2193466F-D4B1-0983-C26C-6EC68A9BF83C}"/>
          </ac:picMkLst>
        </pc:picChg>
        <pc:picChg chg="add del mod">
          <ac:chgData name="Les Willis" userId="80595ead9df9ef94" providerId="LiveId" clId="{4CFA92E5-933F-47F2-AF99-AFAB759D008C}" dt="2022-07-10T23:22:38.827" v="397" actId="478"/>
          <ac:picMkLst>
            <pc:docMk/>
            <pc:sldMk cId="1106709781" sldId="266"/>
            <ac:picMk id="49" creationId="{770794F9-157E-06A6-2DAB-517EB9BE90A7}"/>
          </ac:picMkLst>
        </pc:picChg>
        <pc:cxnChg chg="add mod">
          <ac:chgData name="Les Willis" userId="80595ead9df9ef94" providerId="LiveId" clId="{4CFA92E5-933F-47F2-AF99-AFAB759D008C}" dt="2022-07-10T23:14:15.303" v="339" actId="14100"/>
          <ac:cxnSpMkLst>
            <pc:docMk/>
            <pc:sldMk cId="1106709781" sldId="266"/>
            <ac:cxnSpMk id="22" creationId="{C1D1859A-AACE-2D12-AD91-CB9A55145DE7}"/>
          </ac:cxnSpMkLst>
        </pc:cxnChg>
        <pc:cxnChg chg="add mod">
          <ac:chgData name="Les Willis" userId="80595ead9df9ef94" providerId="LiveId" clId="{4CFA92E5-933F-47F2-AF99-AFAB759D008C}" dt="2022-07-10T23:18:25.348" v="387" actId="14100"/>
          <ac:cxnSpMkLst>
            <pc:docMk/>
            <pc:sldMk cId="1106709781" sldId="266"/>
            <ac:cxnSpMk id="24" creationId="{A0724D39-AB81-988B-5024-26ABC624AE5C}"/>
          </ac:cxnSpMkLst>
        </pc:cxnChg>
        <pc:cxnChg chg="add mod">
          <ac:chgData name="Les Willis" userId="80595ead9df9ef94" providerId="LiveId" clId="{4CFA92E5-933F-47F2-AF99-AFAB759D008C}" dt="2022-07-10T23:18:32.347" v="388" actId="1076"/>
          <ac:cxnSpMkLst>
            <pc:docMk/>
            <pc:sldMk cId="1106709781" sldId="266"/>
            <ac:cxnSpMk id="30" creationId="{BBE553F4-F63F-4022-CF03-BA8035C2DB6D}"/>
          </ac:cxnSpMkLst>
        </pc:cxnChg>
        <pc:cxnChg chg="add mod">
          <ac:chgData name="Les Willis" userId="80595ead9df9ef94" providerId="LiveId" clId="{4CFA92E5-933F-47F2-AF99-AFAB759D008C}" dt="2022-07-10T23:19:05.971" v="393" actId="14100"/>
          <ac:cxnSpMkLst>
            <pc:docMk/>
            <pc:sldMk cId="1106709781" sldId="266"/>
            <ac:cxnSpMk id="33" creationId="{6ED1282A-D052-D17A-45A1-991DA5258DB3}"/>
          </ac:cxnSpMkLst>
        </pc:cxnChg>
      </pc:sldChg>
      <pc:sldChg chg="addSp delSp modSp mod modAnim">
        <pc:chgData name="Les Willis" userId="80595ead9df9ef94" providerId="LiveId" clId="{4CFA92E5-933F-47F2-AF99-AFAB759D008C}" dt="2022-07-10T23:33:07.372" v="497" actId="14100"/>
        <pc:sldMkLst>
          <pc:docMk/>
          <pc:sldMk cId="2680393067" sldId="318"/>
        </pc:sldMkLst>
        <pc:spChg chg="mod">
          <ac:chgData name="Les Willis" userId="80595ead9df9ef94" providerId="LiveId" clId="{4CFA92E5-933F-47F2-AF99-AFAB759D008C}" dt="2022-07-10T23:27:36.340" v="454" actId="14100"/>
          <ac:spMkLst>
            <pc:docMk/>
            <pc:sldMk cId="2680393067" sldId="318"/>
            <ac:spMk id="7" creationId="{CDDD7171-E8B2-516F-7331-4A8EE0405BB6}"/>
          </ac:spMkLst>
        </pc:spChg>
        <pc:spChg chg="mod">
          <ac:chgData name="Les Willis" userId="80595ead9df9ef94" providerId="LiveId" clId="{4CFA92E5-933F-47F2-AF99-AFAB759D008C}" dt="2022-07-10T23:28:43.411" v="465" actId="20577"/>
          <ac:spMkLst>
            <pc:docMk/>
            <pc:sldMk cId="2680393067" sldId="318"/>
            <ac:spMk id="106498" creationId="{CE8EDD2C-C081-4A62-8FFA-C0EF87224EB3}"/>
          </ac:spMkLst>
        </pc:spChg>
        <pc:picChg chg="add mod">
          <ac:chgData name="Les Willis" userId="80595ead9df9ef94" providerId="LiveId" clId="{4CFA92E5-933F-47F2-AF99-AFAB759D008C}" dt="2022-07-10T23:23:03.097" v="407" actId="1076"/>
          <ac:picMkLst>
            <pc:docMk/>
            <pc:sldMk cId="2680393067" sldId="318"/>
            <ac:picMk id="2" creationId="{31546A13-9020-AA48-439F-FFA1A2413482}"/>
          </ac:picMkLst>
        </pc:picChg>
        <pc:picChg chg="add del mod modCrop">
          <ac:chgData name="Les Willis" userId="80595ead9df9ef94" providerId="LiveId" clId="{4CFA92E5-933F-47F2-AF99-AFAB759D008C}" dt="2022-07-10T23:32:59.708" v="494" actId="478"/>
          <ac:picMkLst>
            <pc:docMk/>
            <pc:sldMk cId="2680393067" sldId="318"/>
            <ac:picMk id="3" creationId="{AFB1C415-37D2-3E00-ADD1-B64DC8921363}"/>
          </ac:picMkLst>
        </pc:picChg>
        <pc:picChg chg="add mod">
          <ac:chgData name="Les Willis" userId="80595ead9df9ef94" providerId="LiveId" clId="{4CFA92E5-933F-47F2-AF99-AFAB759D008C}" dt="2022-07-10T23:26:46.378" v="438" actId="14100"/>
          <ac:picMkLst>
            <pc:docMk/>
            <pc:sldMk cId="2680393067" sldId="318"/>
            <ac:picMk id="4" creationId="{CA0E0A93-543D-3811-BA65-D1BF97C5D2B8}"/>
          </ac:picMkLst>
        </pc:picChg>
        <pc:picChg chg="del">
          <ac:chgData name="Les Willis" userId="80595ead9df9ef94" providerId="LiveId" clId="{4CFA92E5-933F-47F2-AF99-AFAB759D008C}" dt="2022-07-10T23:22:47.524" v="398" actId="478"/>
          <ac:picMkLst>
            <pc:docMk/>
            <pc:sldMk cId="2680393067" sldId="318"/>
            <ac:picMk id="5" creationId="{9DA436AF-E2C6-D7F9-9BFE-6AF03C1720D4}"/>
          </ac:picMkLst>
        </pc:picChg>
        <pc:picChg chg="del">
          <ac:chgData name="Les Willis" userId="80595ead9df9ef94" providerId="LiveId" clId="{4CFA92E5-933F-47F2-AF99-AFAB759D008C}" dt="2022-07-10T23:22:48.307" v="399" actId="478"/>
          <ac:picMkLst>
            <pc:docMk/>
            <pc:sldMk cId="2680393067" sldId="318"/>
            <ac:picMk id="8" creationId="{B4A7E921-35F9-AD22-7C06-0D0ABB299393}"/>
          </ac:picMkLst>
        </pc:picChg>
        <pc:picChg chg="del">
          <ac:chgData name="Les Willis" userId="80595ead9df9ef94" providerId="LiveId" clId="{4CFA92E5-933F-47F2-AF99-AFAB759D008C}" dt="2022-07-10T23:22:50.418" v="402" actId="478"/>
          <ac:picMkLst>
            <pc:docMk/>
            <pc:sldMk cId="2680393067" sldId="318"/>
            <ac:picMk id="9" creationId="{9C90D596-7F22-E3A9-CD2B-71223C79FAC6}"/>
          </ac:picMkLst>
        </pc:picChg>
        <pc:picChg chg="add mod">
          <ac:chgData name="Les Willis" userId="80595ead9df9ef94" providerId="LiveId" clId="{4CFA92E5-933F-47F2-AF99-AFAB759D008C}" dt="2022-07-10T23:33:07.372" v="497" actId="14100"/>
          <ac:picMkLst>
            <pc:docMk/>
            <pc:sldMk cId="2680393067" sldId="318"/>
            <ac:picMk id="10" creationId="{5E053172-5AF7-23DE-4A27-4C730AF66306}"/>
          </ac:picMkLst>
        </pc:picChg>
        <pc:picChg chg="del">
          <ac:chgData name="Les Willis" userId="80595ead9df9ef94" providerId="LiveId" clId="{4CFA92E5-933F-47F2-AF99-AFAB759D008C}" dt="2022-07-10T23:22:49.067" v="400" actId="478"/>
          <ac:picMkLst>
            <pc:docMk/>
            <pc:sldMk cId="2680393067" sldId="318"/>
            <ac:picMk id="12" creationId="{5B0DB55E-5C1F-4DDB-38A4-E106EA63E081}"/>
          </ac:picMkLst>
        </pc:picChg>
        <pc:picChg chg="del">
          <ac:chgData name="Les Willis" userId="80595ead9df9ef94" providerId="LiveId" clId="{4CFA92E5-933F-47F2-AF99-AFAB759D008C}" dt="2022-07-10T23:22:49.500" v="401" actId="478"/>
          <ac:picMkLst>
            <pc:docMk/>
            <pc:sldMk cId="2680393067" sldId="318"/>
            <ac:picMk id="13" creationId="{B4CA2AC4-7EFD-89A1-CB7E-DC0B504F1A8B}"/>
          </ac:picMkLst>
        </pc:picChg>
        <pc:picChg chg="del">
          <ac:chgData name="Les Willis" userId="80595ead9df9ef94" providerId="LiveId" clId="{4CFA92E5-933F-47F2-AF99-AFAB759D008C}" dt="2022-07-10T23:22:52.467" v="403" actId="478"/>
          <ac:picMkLst>
            <pc:docMk/>
            <pc:sldMk cId="2680393067" sldId="318"/>
            <ac:picMk id="15" creationId="{2E408BAA-D577-6C68-8203-BE60CEE371BB}"/>
          </ac:picMkLst>
        </pc:picChg>
      </pc:sldChg>
      <pc:sldChg chg="modSp mod ord modAnim">
        <pc:chgData name="Les Willis" userId="80595ead9df9ef94" providerId="LiveId" clId="{4CFA92E5-933F-47F2-AF99-AFAB759D008C}" dt="2022-07-10T22:55:07.106" v="203" actId="14100"/>
        <pc:sldMkLst>
          <pc:docMk/>
          <pc:sldMk cId="1590665786" sldId="319"/>
        </pc:sldMkLst>
        <pc:spChg chg="mod">
          <ac:chgData name="Les Willis" userId="80595ead9df9ef94" providerId="LiveId" clId="{4CFA92E5-933F-47F2-AF99-AFAB759D008C}" dt="2022-07-10T22:55:07.106" v="203" actId="14100"/>
          <ac:spMkLst>
            <pc:docMk/>
            <pc:sldMk cId="1590665786" sldId="319"/>
            <ac:spMk id="6" creationId="{BC1D8B2E-711C-4318-8896-B8FB4D7369A2}"/>
          </ac:spMkLst>
        </pc:spChg>
        <pc:spChg chg="mod">
          <ac:chgData name="Les Willis" userId="80595ead9df9ef94" providerId="LiveId" clId="{4CFA92E5-933F-47F2-AF99-AFAB759D008C}" dt="2022-07-10T22:51:40.869" v="65" actId="20577"/>
          <ac:spMkLst>
            <pc:docMk/>
            <pc:sldMk cId="1590665786" sldId="319"/>
            <ac:spMk id="137218" creationId="{A72F2B55-7F32-4227-9C8D-35EF234A6DF1}"/>
          </ac:spMkLst>
        </pc:spChg>
      </pc:sldChg>
      <pc:sldChg chg="addSp delSp modSp add mod">
        <pc:chgData name="Les Willis" userId="80595ead9df9ef94" providerId="LiveId" clId="{4CFA92E5-933F-47F2-AF99-AFAB759D008C}" dt="2022-07-10T23:32:25.900" v="492" actId="14100"/>
        <pc:sldMkLst>
          <pc:docMk/>
          <pc:sldMk cId="2409129963" sldId="321"/>
        </pc:sldMkLst>
        <pc:spChg chg="del mod">
          <ac:chgData name="Les Willis" userId="80595ead9df9ef94" providerId="LiveId" clId="{4CFA92E5-933F-47F2-AF99-AFAB759D008C}" dt="2022-07-10T23:30:49.844" v="482" actId="478"/>
          <ac:spMkLst>
            <pc:docMk/>
            <pc:sldMk cId="2409129963" sldId="321"/>
            <ac:spMk id="12" creationId="{37957501-C47A-018F-E093-18FE3DDCC031}"/>
          </ac:spMkLst>
        </pc:spChg>
        <pc:spChg chg="del mod">
          <ac:chgData name="Les Willis" userId="80595ead9df9ef94" providerId="LiveId" clId="{4CFA92E5-933F-47F2-AF99-AFAB759D008C}" dt="2022-07-10T23:29:22.835" v="471" actId="478"/>
          <ac:spMkLst>
            <pc:docMk/>
            <pc:sldMk cId="2409129963" sldId="321"/>
            <ac:spMk id="14" creationId="{5196A0CF-101E-2575-BBF7-31F9AA4CA22F}"/>
          </ac:spMkLst>
        </pc:spChg>
        <pc:spChg chg="del">
          <ac:chgData name="Les Willis" userId="80595ead9df9ef94" providerId="LiveId" clId="{4CFA92E5-933F-47F2-AF99-AFAB759D008C}" dt="2022-07-10T23:29:21.403" v="470" actId="478"/>
          <ac:spMkLst>
            <pc:docMk/>
            <pc:sldMk cId="2409129963" sldId="321"/>
            <ac:spMk id="15" creationId="{FEA13FB4-B6F0-5B11-F137-95839287D3F7}"/>
          </ac:spMkLst>
        </pc:spChg>
        <pc:picChg chg="add del mod modCrop">
          <ac:chgData name="Les Willis" userId="80595ead9df9ef94" providerId="LiveId" clId="{4CFA92E5-933F-47F2-AF99-AFAB759D008C}" dt="2022-07-10T23:32:16.037" v="489" actId="478"/>
          <ac:picMkLst>
            <pc:docMk/>
            <pc:sldMk cId="2409129963" sldId="321"/>
            <ac:picMk id="5" creationId="{39668C99-E82A-9C56-39C0-FF5BC24C9D84}"/>
          </ac:picMkLst>
        </pc:picChg>
        <pc:picChg chg="del">
          <ac:chgData name="Les Willis" userId="80595ead9df9ef94" providerId="LiveId" clId="{4CFA92E5-933F-47F2-AF99-AFAB759D008C}" dt="2022-07-10T23:29:53.578" v="478" actId="478"/>
          <ac:picMkLst>
            <pc:docMk/>
            <pc:sldMk cId="2409129963" sldId="321"/>
            <ac:picMk id="13" creationId="{B7F41B81-E9C2-0EFB-910A-FEF7DFD6E637}"/>
          </ac:picMkLst>
        </pc:picChg>
        <pc:picChg chg="add mod">
          <ac:chgData name="Les Willis" userId="80595ead9df9ef94" providerId="LiveId" clId="{4CFA92E5-933F-47F2-AF99-AFAB759D008C}" dt="2022-07-10T23:32:22.824" v="491" actId="1076"/>
          <ac:picMkLst>
            <pc:docMk/>
            <pc:sldMk cId="2409129963" sldId="321"/>
            <ac:picMk id="16" creationId="{7C5834C4-8C9C-8CB3-BA09-C55B10D34B63}"/>
          </ac:picMkLst>
        </pc:picChg>
        <pc:picChg chg="del">
          <ac:chgData name="Les Willis" userId="80595ead9df9ef94" providerId="LiveId" clId="{4CFA92E5-933F-47F2-AF99-AFAB759D008C}" dt="2022-07-10T23:29:19.730" v="468" actId="478"/>
          <ac:picMkLst>
            <pc:docMk/>
            <pc:sldMk cId="2409129963" sldId="321"/>
            <ac:picMk id="18" creationId="{567FCE16-3A1A-5956-8FFC-17E23F220246}"/>
          </ac:picMkLst>
        </pc:picChg>
        <pc:picChg chg="del">
          <ac:chgData name="Les Willis" userId="80595ead9df9ef94" providerId="LiveId" clId="{4CFA92E5-933F-47F2-AF99-AFAB759D008C}" dt="2022-07-10T23:29:18.820" v="467" actId="478"/>
          <ac:picMkLst>
            <pc:docMk/>
            <pc:sldMk cId="2409129963" sldId="321"/>
            <ac:picMk id="20" creationId="{2193466F-D4B1-0983-C26C-6EC68A9BF83C}"/>
          </ac:picMkLst>
        </pc:picChg>
        <pc:cxnChg chg="mod">
          <ac:chgData name="Les Willis" userId="80595ead9df9ef94" providerId="LiveId" clId="{4CFA92E5-933F-47F2-AF99-AFAB759D008C}" dt="2022-07-10T23:29:40.622" v="476" actId="14100"/>
          <ac:cxnSpMkLst>
            <pc:docMk/>
            <pc:sldMk cId="2409129963" sldId="321"/>
            <ac:cxnSpMk id="22" creationId="{C1D1859A-AACE-2D12-AD91-CB9A55145DE7}"/>
          </ac:cxnSpMkLst>
        </pc:cxnChg>
        <pc:cxnChg chg="mod">
          <ac:chgData name="Les Willis" userId="80595ead9df9ef94" providerId="LiveId" clId="{4CFA92E5-933F-47F2-AF99-AFAB759D008C}" dt="2022-07-10T23:32:25.900" v="492" actId="14100"/>
          <ac:cxnSpMkLst>
            <pc:docMk/>
            <pc:sldMk cId="2409129963" sldId="321"/>
            <ac:cxnSpMk id="24" creationId="{A0724D39-AB81-988B-5024-26ABC624AE5C}"/>
          </ac:cxnSpMkLst>
        </pc:cxnChg>
        <pc:cxnChg chg="del mod">
          <ac:chgData name="Les Willis" userId="80595ead9df9ef94" providerId="LiveId" clId="{4CFA92E5-933F-47F2-AF99-AFAB759D008C}" dt="2022-07-10T23:29:26.034" v="472" actId="478"/>
          <ac:cxnSpMkLst>
            <pc:docMk/>
            <pc:sldMk cId="2409129963" sldId="321"/>
            <ac:cxnSpMk id="30" creationId="{BBE553F4-F63F-4022-CF03-BA8035C2DB6D}"/>
          </ac:cxnSpMkLst>
        </pc:cxnChg>
        <pc:cxnChg chg="del mod">
          <ac:chgData name="Les Willis" userId="80595ead9df9ef94" providerId="LiveId" clId="{4CFA92E5-933F-47F2-AF99-AFAB759D008C}" dt="2022-07-10T23:29:26.834" v="473" actId="478"/>
          <ac:cxnSpMkLst>
            <pc:docMk/>
            <pc:sldMk cId="2409129963" sldId="321"/>
            <ac:cxnSpMk id="33" creationId="{6ED1282A-D052-D17A-45A1-991DA5258DB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04B9AD-C95B-4E20-85C2-0F9F2D689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58" y="5744158"/>
            <a:ext cx="1113842" cy="1113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7F880-A685-472D-B498-06E0B34487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19842"/>
            <a:ext cx="781159" cy="238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32586-88D9-46E9-9D1A-7776174796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92696"/>
            <a:ext cx="6858000" cy="2817267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Taking the mystery out of power injection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696C7-E2F4-4758-993A-84B1A8F43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EBB11-5769-4F64-8E24-3B6F37EB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B69D9-121F-4A15-9BD0-00D92215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61763-AB7E-4375-8267-47F4DA7F46CB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FF488-DA06-4451-87C8-F361E26E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2107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2A22-3889-479F-B5BD-266B4849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D2725-4D4B-49EF-90FF-C5ACB83D4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75D7-B68F-4927-A05C-C8804703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94508-7D1C-4875-BA91-F015DBFD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CD172-7858-44AB-B9DE-78EE0247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A8818-2F18-499C-AA98-885326953BE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28385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6BD403-5959-43D8-B34E-0F85E98AC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EDFB4-DF46-4823-A038-A74310E12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E7140-3B56-49D4-9ADA-BF9A67E5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C9B46-A493-485D-B9E4-8E617B9E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DB36A-0014-4C49-AC35-D977A888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23AC3-BFEE-45D0-B595-50165C57A2B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7161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D89AD8-DB55-44D6-A552-F54F0D51F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58" y="5744158"/>
            <a:ext cx="1113842" cy="1113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BD100-2E6F-48DA-82F9-4D087117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4C5EC-5AA3-4254-B310-72211C86A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9CEE7-A4DD-44E8-ADAB-B8CEAC1B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56B73-6977-4052-AB8E-109A1646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3FDE0-DF1F-4473-8612-E53F21E42731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D13DC-D764-447F-A857-7E66180A3C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19842"/>
            <a:ext cx="781159" cy="2381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C6C32-10AB-4D9E-BDCA-3E9C698FF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834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75FD-CB44-4265-AA06-FF134299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8A811-83C4-4449-8105-5318E853E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95607-E330-44E1-9058-D0E9B7DD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0E287-112C-4326-A650-4B500912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5F1B1-90A5-4042-A202-29C0714C80D9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5D77C-E7C4-4400-A911-36CEBEF3E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9842"/>
            <a:ext cx="781159" cy="2381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8FF10-DF25-4FFC-9433-B49BCFB9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7932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A668-5FBE-4E64-9D06-63A00B17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2773C-9949-4153-81F8-5BECAD58C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3F8FD-64DA-47C3-B73E-4F84ACA2A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E8143-255E-4CB8-A20C-503CC52B3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AF03-CB2D-4FB1-9526-6B46DB99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E0E72-4186-430F-BB84-D1079A0012E6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31510-498D-4F7E-8DF5-04AE903DC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9842"/>
            <a:ext cx="781159" cy="23815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6444B-F592-4DBE-8DBF-C46A0C88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3830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AA614-FD99-4DD8-82D3-FBCD8A7E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D31B6-4CC8-4B9F-8BD0-37DF957A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884FC-3008-4FE9-B115-D76F80C91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CC9D-E20A-4E77-9736-C8B3C85F7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C8CBE-D9A5-4A82-B02F-B3E9BC643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48EDC9-45CD-4B52-B5A8-4409ECFE5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0C8CA-8E16-4B87-AF6F-BEDAE0AE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356606-136B-46EF-A9FA-9C489744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713B6-7827-4FEF-AAC0-6CDDC93BF9C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336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BCEB-F81B-42CF-BB02-4136E692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90CBF-1303-4455-8381-8E60457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C049-1380-4CCA-9A15-C0851BDF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18CA8-0946-44B1-8884-B879AD27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1D2BB-1A82-4A55-B6D2-0006682F1FB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3518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E81C-8D77-4ECE-9D2E-165BFF3B3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57DD0-2719-465C-A3F8-CAC2BA1B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73A5-BEC3-4086-8438-D8CAEB34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1033C-C202-4526-9587-7B041F4E968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3454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B798-0648-4751-AFFC-10C027D3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81EB2-E619-4EFC-B811-104B0BF47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7D815-65DA-4C1E-A091-6460196D2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D8522-23FD-42D6-881A-149E4E42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5B793-8FBF-4F3E-AD9C-EA83D0B8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ADB1A-B946-4AED-BD6D-14643698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40A00-F0F9-43E7-827D-C93AD69C2CE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7396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0CF5-FE4E-4F3D-970A-05977F3E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51747-49A3-4A7F-AAD1-2E5FBB8F4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7821A-5ABB-4DF4-8BFF-4C1808C39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335A3-4C7F-4D06-BB27-E4D06E16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17DD3-9DF2-4236-AC6C-0C6DD453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40371-18B8-4647-BEB0-E0A8EAFC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3E6B5-6EBF-4EE8-A330-696BC2FD5CB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9210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A3F008-E6CD-478A-8A8A-9413EB4BE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2756B2E-8510-463F-A0D7-F8C49F0A4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16B745-BD95-4695-B086-B24A4589B6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B0CB48-E95F-4131-BEF7-2975796858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3C49717-77DC-4C75-938B-C3612718C3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44C339-0262-44A2-B7AC-6B9DE4805AE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>
            <a:extLst>
              <a:ext uri="{FF2B5EF4-FFF2-40B4-BE49-F238E27FC236}">
                <a16:creationId xmlns:a16="http://schemas.microsoft.com/office/drawing/2014/main" id="{7648C7B3-C129-4292-ADAF-F40C6B473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1" y="1124744"/>
            <a:ext cx="7848599" cy="1871365"/>
          </a:xfrm>
        </p:spPr>
        <p:txBody>
          <a:bodyPr anchor="ctr"/>
          <a:lstStyle/>
          <a:p>
            <a:r>
              <a:rPr lang="es-UY" altLang="en-US" sz="5400" b="1" dirty="0" err="1">
                <a:solidFill>
                  <a:schemeClr val="bg1"/>
                </a:solidFill>
              </a:rPr>
              <a:t>My</a:t>
            </a:r>
            <a:r>
              <a:rPr lang="es-UY" altLang="en-US" sz="5400" b="1" dirty="0">
                <a:solidFill>
                  <a:schemeClr val="bg1"/>
                </a:solidFill>
              </a:rPr>
              <a:t> </a:t>
            </a:r>
            <a:r>
              <a:rPr lang="es-UY" altLang="en-US" sz="5400" b="1" dirty="0" err="1">
                <a:solidFill>
                  <a:schemeClr val="bg1"/>
                </a:solidFill>
              </a:rPr>
              <a:t>lights</a:t>
            </a:r>
            <a:r>
              <a:rPr lang="es-UY" altLang="en-US" sz="5400" b="1" dirty="0">
                <a:solidFill>
                  <a:schemeClr val="bg1"/>
                </a:solidFill>
              </a:rPr>
              <a:t> </a:t>
            </a:r>
            <a:r>
              <a:rPr lang="es-UY" altLang="en-US" sz="5400" b="1" dirty="0" err="1">
                <a:solidFill>
                  <a:schemeClr val="bg1"/>
                </a:solidFill>
              </a:rPr>
              <a:t>don’t</a:t>
            </a:r>
            <a:r>
              <a:rPr lang="es-UY" altLang="en-US" sz="5400" b="1" dirty="0">
                <a:solidFill>
                  <a:schemeClr val="bg1"/>
                </a:solidFill>
              </a:rPr>
              <a:t> </a:t>
            </a:r>
            <a:r>
              <a:rPr lang="es-UY" altLang="en-US" sz="5400" b="1" dirty="0" err="1">
                <a:solidFill>
                  <a:schemeClr val="bg1"/>
                </a:solidFill>
              </a:rPr>
              <a:t>blink</a:t>
            </a:r>
            <a:r>
              <a:rPr lang="es-UY" altLang="en-US" sz="5400" b="1" dirty="0">
                <a:solidFill>
                  <a:schemeClr val="bg1"/>
                </a:solidFill>
              </a:rPr>
              <a:t> and flash, </a:t>
            </a:r>
            <a:r>
              <a:rPr lang="es-UY" altLang="en-US" sz="5400" b="1" dirty="0" err="1">
                <a:solidFill>
                  <a:schemeClr val="bg1"/>
                </a:solidFill>
              </a:rPr>
              <a:t>help</a:t>
            </a:r>
            <a:r>
              <a:rPr lang="es-UY" altLang="en-US" sz="5400" b="1" dirty="0">
                <a:solidFill>
                  <a:schemeClr val="bg1"/>
                </a:solidFill>
              </a:rPr>
              <a:t>!</a:t>
            </a:r>
            <a:endParaRPr lang="es-ES" altLang="en-US" sz="3600" b="1" dirty="0">
              <a:solidFill>
                <a:schemeClr val="bg1"/>
              </a:solidFill>
            </a:endParaRPr>
          </a:p>
        </p:txBody>
      </p:sp>
      <p:sp>
        <p:nvSpPr>
          <p:cNvPr id="2203" name="Rectangle 155">
            <a:extLst>
              <a:ext uri="{FF2B5EF4-FFF2-40B4-BE49-F238E27FC236}">
                <a16:creationId xmlns:a16="http://schemas.microsoft.com/office/drawing/2014/main" id="{E4A614A3-8B49-4E0B-9253-70BDF5F4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915" y="4581500"/>
            <a:ext cx="5472509" cy="8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s-UY" altLang="en-US" sz="2800" b="1" dirty="0">
                <a:solidFill>
                  <a:schemeClr val="bg1"/>
                </a:solidFill>
              </a:rPr>
              <a:t>Les Willis</a:t>
            </a:r>
          </a:p>
          <a:p>
            <a:pPr algn="r"/>
            <a:r>
              <a:rPr lang="es-UY" altLang="en-US" sz="2800" b="1" dirty="0">
                <a:solidFill>
                  <a:schemeClr val="bg1"/>
                </a:solidFill>
              </a:rPr>
              <a:t>WillisChristmasShow.com</a:t>
            </a:r>
            <a:endParaRPr lang="es-ES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Punch list (items to check)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429F3DB-2462-44A4-843F-B4C52AC94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285874"/>
            <a:ext cx="7315200" cy="4581526"/>
          </a:xfrm>
          <a:solidFill>
            <a:schemeClr val="accent1"/>
          </a:solidFill>
        </p:spPr>
        <p:txBody>
          <a:bodyPr/>
          <a:lstStyle/>
          <a:p>
            <a:r>
              <a:rPr lang="en-US" sz="2400" dirty="0">
                <a:solidFill>
                  <a:schemeClr val="accent4"/>
                </a:solidFill>
              </a:rPr>
              <a:t>Double check your controller/prop connection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“Ping” your controller/verify network connection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Utilize test features in your controller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Confirm/set controller settings (port, interface, channel/universe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Verify the above settings in your sequence software (controller type, IP address, universes)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Utilize the test features in your sequence software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Start sequencing!</a:t>
            </a:r>
          </a:p>
        </p:txBody>
      </p:sp>
    </p:spTree>
    <p:extLst>
      <p:ext uri="{BB962C8B-B14F-4D97-AF65-F5344CB8AC3E}">
        <p14:creationId xmlns:p14="http://schemas.microsoft.com/office/powerpoint/2010/main" val="11607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1. Check prop connections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C9F20-980D-D6C9-BCAA-5B8B992CE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27036" r="20000" b="32593"/>
          <a:stretch/>
        </p:blipFill>
        <p:spPr>
          <a:xfrm rot="5400000">
            <a:off x="6577755" y="2322672"/>
            <a:ext cx="1722539" cy="146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7860F-2215-DC53-3EED-E0D54982C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22299" r="31076" b="32269"/>
          <a:stretch/>
        </p:blipFill>
        <p:spPr>
          <a:xfrm rot="5400000">
            <a:off x="2715039" y="4219161"/>
            <a:ext cx="1808922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B8DD9-5319-C5EB-9A33-1D97E678B3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33333" r="25554" b="35556"/>
          <a:stretch/>
        </p:blipFill>
        <p:spPr>
          <a:xfrm rot="5400000">
            <a:off x="595249" y="2092271"/>
            <a:ext cx="1828800" cy="1301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0EFD25-7B5A-072A-8F47-3A49A8382697}"/>
              </a:ext>
            </a:extLst>
          </p:cNvPr>
          <p:cNvSpPr txBox="1"/>
          <p:nvPr/>
        </p:nvSpPr>
        <p:spPr>
          <a:xfrm>
            <a:off x="2211302" y="2514600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Wrong</a:t>
            </a:r>
          </a:p>
          <a:p>
            <a:r>
              <a:rPr lang="en-US" dirty="0">
                <a:solidFill>
                  <a:schemeClr val="accent3"/>
                </a:solidFill>
              </a:rPr>
              <a:t>Pinched insulation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F59B0-2643-DA5F-E7C9-BA3DECFF2AB3}"/>
              </a:ext>
            </a:extLst>
          </p:cNvPr>
          <p:cNvSpPr txBox="1"/>
          <p:nvPr/>
        </p:nvSpPr>
        <p:spPr>
          <a:xfrm>
            <a:off x="5257800" y="2551331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Wrong</a:t>
            </a:r>
          </a:p>
          <a:p>
            <a:r>
              <a:rPr lang="en-US" dirty="0">
                <a:solidFill>
                  <a:schemeClr val="accent3"/>
                </a:solidFill>
              </a:rPr>
              <a:t>Loose wire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A5DBDA-6A96-A87B-0267-47B7BC839AC2}"/>
              </a:ext>
            </a:extLst>
          </p:cNvPr>
          <p:cNvSpPr txBox="1"/>
          <p:nvPr/>
        </p:nvSpPr>
        <p:spPr>
          <a:xfrm>
            <a:off x="4572000" y="4572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Right!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7E6D61-C5AC-0244-A749-AEEEEC2605F6}"/>
              </a:ext>
            </a:extLst>
          </p:cNvPr>
          <p:cNvSpPr txBox="1"/>
          <p:nvPr/>
        </p:nvSpPr>
        <p:spPr>
          <a:xfrm>
            <a:off x="3306269" y="1326712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Newer Pixels don’t use</a:t>
            </a:r>
          </a:p>
          <a:p>
            <a:r>
              <a:rPr lang="en-US" dirty="0">
                <a:solidFill>
                  <a:schemeClr val="accent3"/>
                </a:solidFill>
              </a:rPr>
              <a:t>CLK connection</a:t>
            </a:r>
          </a:p>
        </p:txBody>
      </p:sp>
    </p:spTree>
    <p:extLst>
      <p:ext uri="{BB962C8B-B14F-4D97-AF65-F5344CB8AC3E}">
        <p14:creationId xmlns:p14="http://schemas.microsoft.com/office/powerpoint/2010/main" val="210183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Find controller IP address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EA3977-FD78-7B8A-BD11-8F00E75C2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219199"/>
          </a:xfrm>
        </p:spPr>
        <p:txBody>
          <a:bodyPr/>
          <a:lstStyle/>
          <a:p>
            <a:r>
              <a:rPr lang="en-US" sz="2400" dirty="0">
                <a:solidFill>
                  <a:schemeClr val="accent3"/>
                </a:solidFill>
              </a:rPr>
              <a:t>Log into your router</a:t>
            </a:r>
          </a:p>
          <a:p>
            <a:r>
              <a:rPr lang="en-US" sz="2400" dirty="0">
                <a:solidFill>
                  <a:schemeClr val="accent3"/>
                </a:solidFill>
              </a:rPr>
              <a:t>Look on the controller if it will display this</a:t>
            </a:r>
          </a:p>
          <a:p>
            <a:r>
              <a:rPr lang="en-US" sz="2400" dirty="0">
                <a:solidFill>
                  <a:schemeClr val="accent3"/>
                </a:solidFill>
              </a:rPr>
              <a:t>Make sure IP address does not change!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EDAB0-BB66-7223-DAFB-39F7C9EB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26552"/>
            <a:ext cx="5887105" cy="1364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7F13D-DED5-6E6E-7CD2-E171D49DD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2" t="14074" r="32221"/>
          <a:stretch/>
        </p:blipFill>
        <p:spPr>
          <a:xfrm rot="5400000">
            <a:off x="4502728" y="3886426"/>
            <a:ext cx="1828801" cy="32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2. Ping your controller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EA3977-FD78-7B8A-BD11-8F00E75C2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219199"/>
          </a:xfrm>
        </p:spPr>
        <p:txBody>
          <a:bodyPr/>
          <a:lstStyle/>
          <a:p>
            <a:r>
              <a:rPr lang="en-US" sz="2800" dirty="0">
                <a:solidFill>
                  <a:schemeClr val="accent3"/>
                </a:solidFill>
              </a:rPr>
              <a:t>Use the Windows “Command Window” and “Ping”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7A071-4F65-2615-AE00-B1256254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95600"/>
            <a:ext cx="3748088" cy="178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2FFF2E-0AF0-2E5F-6F2A-BF6BB7B6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62" y="4038601"/>
            <a:ext cx="3881438" cy="1773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B4DA1-735E-D2D8-44C2-CAD4EB9DD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299401"/>
            <a:ext cx="3886200" cy="14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EA3977-FD78-7B8A-BD11-8F00E75C2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1600200"/>
          </a:xfrm>
        </p:spPr>
        <p:txBody>
          <a:bodyPr/>
          <a:lstStyle/>
          <a:p>
            <a:r>
              <a:rPr lang="en-US" sz="2800" dirty="0">
                <a:solidFill>
                  <a:schemeClr val="accent3"/>
                </a:solidFill>
              </a:rPr>
              <a:t>3. Use test features in controller</a:t>
            </a:r>
          </a:p>
          <a:p>
            <a:r>
              <a:rPr lang="en-US" sz="2800" dirty="0">
                <a:solidFill>
                  <a:schemeClr val="accent3"/>
                </a:solidFill>
              </a:rPr>
              <a:t>4. Confirm settings (Universes and ports)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9DB5A6-7BB6-22ED-1954-7BF9D195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86000"/>
            <a:ext cx="7391400" cy="307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8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443912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Logical 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CE257-6DF8-6BE3-4ECF-C1C69235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90725"/>
            <a:ext cx="1457325" cy="105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F5AD-89DD-C7FE-C46F-75B17E798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4876800"/>
            <a:ext cx="990600" cy="815788"/>
          </a:xfrm>
          <a:prstGeom prst="rect">
            <a:avLst/>
          </a:prstGeom>
        </p:spPr>
      </p:pic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0724D39-AB81-988B-5024-26ABC624AE5C}"/>
              </a:ext>
            </a:extLst>
          </p:cNvPr>
          <p:cNvCxnSpPr>
            <a:cxnSpLocks/>
            <a:stCxn id="11" idx="0"/>
            <a:endCxn id="16" idx="2"/>
          </p:cNvCxnSpPr>
          <p:nvPr/>
        </p:nvCxnSpPr>
        <p:spPr>
          <a:xfrm rot="5400000" flipH="1" flipV="1">
            <a:off x="4424576" y="2991616"/>
            <a:ext cx="2032609" cy="173776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5E8F69-8873-A900-66A2-22D8866DA9C4}"/>
              </a:ext>
            </a:extLst>
          </p:cNvPr>
          <p:cNvSpPr txBox="1"/>
          <p:nvPr/>
        </p:nvSpPr>
        <p:spPr>
          <a:xfrm>
            <a:off x="859636" y="14594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Computer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B89175-4579-E0DC-9E66-8F418955EB67}"/>
              </a:ext>
            </a:extLst>
          </p:cNvPr>
          <p:cNvSpPr txBox="1"/>
          <p:nvPr/>
        </p:nvSpPr>
        <p:spPr>
          <a:xfrm>
            <a:off x="5257800" y="53897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Router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5834C4-8C9C-8CB3-BA09-C55B10D34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091" y="2082191"/>
            <a:ext cx="1171339" cy="76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3F5E9-22EF-E541-D82A-F2C140A46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637" y="1961948"/>
            <a:ext cx="707197" cy="920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D80B4A-DEB3-8621-27BC-27EDD727DC35}"/>
              </a:ext>
            </a:extLst>
          </p:cNvPr>
          <p:cNvSpPr txBox="1"/>
          <p:nvPr/>
        </p:nvSpPr>
        <p:spPr>
          <a:xfrm>
            <a:off x="2819400" y="1311806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Sequence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Software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BA8C51-3BEC-DC33-308C-A49857A89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429" y="2205692"/>
            <a:ext cx="1754003" cy="569149"/>
          </a:xfrm>
          <a:prstGeom prst="rect">
            <a:avLst/>
          </a:prstGeom>
        </p:spPr>
      </p:pic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74C7D94-928D-5097-CFCD-4C8494BA5035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16200000" flipH="1">
            <a:off x="2078831" y="2383631"/>
            <a:ext cx="1828800" cy="3157537"/>
          </a:xfrm>
          <a:prstGeom prst="bentConnector3">
            <a:avLst>
              <a:gd name="adj1" fmla="val 4454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Left 18">
            <a:extLst>
              <a:ext uri="{FF2B5EF4-FFF2-40B4-BE49-F238E27FC236}">
                <a16:creationId xmlns:a16="http://schemas.microsoft.com/office/drawing/2014/main" id="{3E8F7E48-A701-5745-A082-25C41548933A}"/>
              </a:ext>
            </a:extLst>
          </p:cNvPr>
          <p:cNvSpPr/>
          <p:nvPr/>
        </p:nvSpPr>
        <p:spPr>
          <a:xfrm>
            <a:off x="1905000" y="3209925"/>
            <a:ext cx="2514600" cy="447675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7A717252-27EA-8AAD-48A4-E1D124F9F6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7921" y="4513458"/>
            <a:ext cx="533400" cy="533400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6604FFC9-139B-D2AE-D6EA-1B5FEBA5A6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1485" y="1697232"/>
            <a:ext cx="533400" cy="533400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6F98BAB9-7CE8-FCF1-61F2-A711B199B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1852" y="2828925"/>
            <a:ext cx="533400" cy="533400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EBFC56B4-97D9-053C-1B00-81379F208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7662" y="2595563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EA3977-FD78-7B8A-BD11-8F00E75C2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1600200"/>
          </a:xfrm>
        </p:spPr>
        <p:txBody>
          <a:bodyPr/>
          <a:lstStyle/>
          <a:p>
            <a:r>
              <a:rPr lang="en-US" sz="2800" dirty="0">
                <a:solidFill>
                  <a:schemeClr val="accent3"/>
                </a:solidFill>
              </a:rPr>
              <a:t>5. Verify settings in your sequence program</a:t>
            </a:r>
          </a:p>
          <a:p>
            <a:r>
              <a:rPr lang="en-US" sz="2800" dirty="0">
                <a:solidFill>
                  <a:schemeClr val="accent3"/>
                </a:solidFill>
              </a:rPr>
              <a:t>6. Use your program’s test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85200-EBD4-C743-256E-82383F7D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45" y="1828800"/>
            <a:ext cx="803805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9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Check list review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429F3DB-2462-44A4-843F-B4C52AC94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285874"/>
            <a:ext cx="7315200" cy="4581526"/>
          </a:xfrm>
          <a:solidFill>
            <a:schemeClr val="accent1"/>
          </a:solidFill>
        </p:spPr>
        <p:txBody>
          <a:bodyPr/>
          <a:lstStyle/>
          <a:p>
            <a:r>
              <a:rPr lang="en-US" sz="2400" dirty="0">
                <a:solidFill>
                  <a:schemeClr val="accent4"/>
                </a:solidFill>
              </a:rPr>
              <a:t>Double check your controller connection to your pixel string(s)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“Ping” your controller (verify network connection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Utilize test features in your controller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Confirm controller settings (port, interface, channel/universe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Verify the above settings in your sequence software (controller type, IP address, universes)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Utilize the test features in your sequence software</a:t>
            </a:r>
          </a:p>
          <a:p>
            <a:r>
              <a:rPr lang="en-US" altLang="en-US" sz="2400" dirty="0">
                <a:solidFill>
                  <a:schemeClr val="accent4"/>
                </a:solidFill>
              </a:rPr>
              <a:t>Start sequencing!</a:t>
            </a:r>
          </a:p>
        </p:txBody>
      </p:sp>
    </p:spTree>
    <p:extLst>
      <p:ext uri="{BB962C8B-B14F-4D97-AF65-F5344CB8AC3E}">
        <p14:creationId xmlns:p14="http://schemas.microsoft.com/office/powerpoint/2010/main" val="418504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447925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0760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72F2B55-7F32-4227-9C8D-35EF234A6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My background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1D8B2E-711C-4318-8896-B8FB4D73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371600"/>
            <a:ext cx="7239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Electrical Engineer - retired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Programmer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Many years experience with </a:t>
            </a:r>
          </a:p>
          <a:p>
            <a:pPr lvl="2"/>
            <a:r>
              <a:rPr lang="en-US" altLang="en-US" dirty="0">
                <a:solidFill>
                  <a:schemeClr val="bg1"/>
                </a:solidFill>
              </a:rPr>
              <a:t>Computers</a:t>
            </a:r>
          </a:p>
          <a:p>
            <a:pPr lvl="2"/>
            <a:r>
              <a:rPr lang="en-US" altLang="en-US" dirty="0">
                <a:solidFill>
                  <a:schemeClr val="bg1"/>
                </a:solidFill>
              </a:rPr>
              <a:t>Networking</a:t>
            </a:r>
          </a:p>
          <a:p>
            <a:pPr lvl="2"/>
            <a:r>
              <a:rPr lang="en-US" altLang="en-US" dirty="0">
                <a:solidFill>
                  <a:schemeClr val="bg1"/>
                </a:solidFill>
              </a:rPr>
              <a:t>DIY</a:t>
            </a:r>
          </a:p>
        </p:txBody>
      </p:sp>
    </p:spTree>
    <p:extLst>
      <p:ext uri="{BB962C8B-B14F-4D97-AF65-F5344CB8AC3E}">
        <p14:creationId xmlns:p14="http://schemas.microsoft.com/office/powerpoint/2010/main" val="189960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72F2B55-7F32-4227-9C8D-35EF234A6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My lighting background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9277D811-58BA-41E9-9FDB-48DDA4499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2200" y="3429000"/>
            <a:ext cx="6563072" cy="1224136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GCLF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Great Christmas Light Fight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2016 took the full plunge into smart RGB pixels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1D8B2E-711C-4318-8896-B8FB4D73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19200"/>
            <a:ext cx="798150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Always have had a static light display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2015 Season I did my first light animation to music (using dumb RGB and 	incandescent)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8C622-5E43-4E52-A34C-E8C2AF30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3"/>
                </a:solidFill>
              </a:rPr>
              <a:t>I Heard the Bells on Christmas Day</a:t>
            </a:r>
          </a:p>
        </p:txBody>
      </p:sp>
      <p:pic>
        <p:nvPicPr>
          <p:cNvPr id="5" name="display demo">
            <a:hlinkClick r:id="" action="ppaction://media"/>
            <a:extLst>
              <a:ext uri="{FF2B5EF4-FFF2-40B4-BE49-F238E27FC236}">
                <a16:creationId xmlns:a16="http://schemas.microsoft.com/office/drawing/2014/main" id="{6E09822C-14AA-DC8C-8699-D06B94890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2192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72F2B55-7F32-4227-9C8D-35EF234A6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What makes up a light show?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1D8B2E-711C-4318-8896-B8FB4D73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19200"/>
            <a:ext cx="683850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Props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RGB Pixels (low voltage DC)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Incandescent (120 AC)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DMX devices (moving heads, smoke machines)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Controllers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15906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443912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Basic network setup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CE257-6DF8-6BE3-4ECF-C1C69235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14600"/>
            <a:ext cx="1457325" cy="105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F5AD-89DD-C7FE-C46F-75B17E798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953000"/>
            <a:ext cx="990600" cy="8157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957501-C47A-018F-E093-18FE3DDCC031}"/>
              </a:ext>
            </a:extLst>
          </p:cNvPr>
          <p:cNvSpPr/>
          <p:nvPr/>
        </p:nvSpPr>
        <p:spPr>
          <a:xfrm>
            <a:off x="5970387" y="1615343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4"/>
                </a:solidFill>
              </a:rPr>
              <a:t>Cont</a:t>
            </a:r>
            <a:r>
              <a:rPr lang="en-US" dirty="0">
                <a:solidFill>
                  <a:schemeClr val="accent4"/>
                </a:solidFill>
              </a:rPr>
              <a:t>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6A0CF-101E-2575-BBF7-31F9AA4CA22F}"/>
              </a:ext>
            </a:extLst>
          </p:cNvPr>
          <p:cNvSpPr/>
          <p:nvPr/>
        </p:nvSpPr>
        <p:spPr>
          <a:xfrm>
            <a:off x="5957785" y="3268328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4"/>
                </a:solidFill>
              </a:rPr>
              <a:t>Cont</a:t>
            </a:r>
            <a:r>
              <a:rPr lang="en-US" dirty="0">
                <a:solidFill>
                  <a:schemeClr val="accent4"/>
                </a:solidFill>
              </a:rPr>
              <a:t>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A13FB4-B6F0-5B11-F137-95839287D3F7}"/>
              </a:ext>
            </a:extLst>
          </p:cNvPr>
          <p:cNvSpPr/>
          <p:nvPr/>
        </p:nvSpPr>
        <p:spPr>
          <a:xfrm>
            <a:off x="5943932" y="4426554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4"/>
                </a:solidFill>
              </a:rPr>
              <a:t>Cont</a:t>
            </a:r>
            <a:r>
              <a:rPr lang="en-US" dirty="0">
                <a:solidFill>
                  <a:schemeClr val="accent4"/>
                </a:solidFill>
              </a:rPr>
              <a:t>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F41B81-E9C2-0EFB-910A-FEF7DFD6E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381225"/>
            <a:ext cx="709613" cy="922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7FCE16-3A1A-5956-8FFC-17E23F220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009" y="4192314"/>
            <a:ext cx="864394" cy="1026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93466F-D4B1-0983-C26C-6EC68A9BF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905" y="2930462"/>
            <a:ext cx="990601" cy="99707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D1859A-AACE-2D12-AD91-CB9A55145DE7}"/>
              </a:ext>
            </a:extLst>
          </p:cNvPr>
          <p:cNvCxnSpPr>
            <a:cxnSpLocks/>
          </p:cNvCxnSpPr>
          <p:nvPr/>
        </p:nvCxnSpPr>
        <p:spPr>
          <a:xfrm>
            <a:off x="2590800" y="3048000"/>
            <a:ext cx="942378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0724D39-AB81-988B-5024-26ABC624AE5C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 flipH="1" flipV="1">
            <a:off x="3197254" y="2179867"/>
            <a:ext cx="3109056" cy="2437209"/>
          </a:xfrm>
          <a:prstGeom prst="bentConnector2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BBE553F4-F63F-4022-CF03-BA8035C2DB6D}"/>
              </a:ext>
            </a:extLst>
          </p:cNvPr>
          <p:cNvCxnSpPr>
            <a:cxnSpLocks/>
            <a:stCxn id="11" idx="0"/>
            <a:endCxn id="14" idx="1"/>
          </p:cNvCxnSpPr>
          <p:nvPr/>
        </p:nvCxnSpPr>
        <p:spPr>
          <a:xfrm rot="5400000" flipH="1" flipV="1">
            <a:off x="4136806" y="3132022"/>
            <a:ext cx="1456072" cy="2185885"/>
          </a:xfrm>
          <a:prstGeom prst="bentConnector2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6ED1282A-D052-D17A-45A1-991DA5258DB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954793" y="4655154"/>
            <a:ext cx="1989139" cy="297845"/>
          </a:xfrm>
          <a:prstGeom prst="bentConnector3">
            <a:avLst>
              <a:gd name="adj1" fmla="val -107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5E8F69-8873-A900-66A2-22D8866DA9C4}"/>
              </a:ext>
            </a:extLst>
          </p:cNvPr>
          <p:cNvSpPr txBox="1"/>
          <p:nvPr/>
        </p:nvSpPr>
        <p:spPr>
          <a:xfrm>
            <a:off x="1295400" y="214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Computer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B89175-4579-E0DC-9E66-8F418955EB67}"/>
              </a:ext>
            </a:extLst>
          </p:cNvPr>
          <p:cNvSpPr txBox="1"/>
          <p:nvPr/>
        </p:nvSpPr>
        <p:spPr>
          <a:xfrm>
            <a:off x="4286510" y="544586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Router</a:t>
            </a:r>
          </a:p>
        </p:txBody>
      </p:sp>
    </p:spTree>
    <p:extLst>
      <p:ext uri="{BB962C8B-B14F-4D97-AF65-F5344CB8AC3E}">
        <p14:creationId xmlns:p14="http://schemas.microsoft.com/office/powerpoint/2010/main" val="110670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443912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Controllers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DD7171-E8B2-516F-7331-4A8EE0405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505710"/>
            <a:ext cx="3505200" cy="275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LOR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Falcon</a:t>
            </a:r>
          </a:p>
          <a:p>
            <a:r>
              <a:rPr lang="en-US" altLang="en-US" dirty="0" err="1">
                <a:solidFill>
                  <a:schemeClr val="bg1"/>
                </a:solidFill>
              </a:rPr>
              <a:t>Pis</a:t>
            </a:r>
            <a:r>
              <a:rPr lang="en-US" altLang="en-US" dirty="0">
                <a:solidFill>
                  <a:schemeClr val="bg1"/>
                </a:solidFill>
              </a:rPr>
              <a:t>/Hats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Beagles/Capes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46A13-9020-AA48-439F-FFA1A241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66" y="1324610"/>
            <a:ext cx="2283698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0E0A93-543D-3811-BA65-D1BF97C5D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464" y="3505200"/>
            <a:ext cx="2120136" cy="2120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53172-5AF7-23DE-4A27-4C730AF66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70" y="1273504"/>
            <a:ext cx="2283698" cy="14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443912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Basic network setup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CE257-6DF8-6BE3-4ECF-C1C69235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14600"/>
            <a:ext cx="1457325" cy="105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F5AD-89DD-C7FE-C46F-75B17E798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953000"/>
            <a:ext cx="990600" cy="81578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D1859A-AACE-2D12-AD91-CB9A55145DE7}"/>
              </a:ext>
            </a:extLst>
          </p:cNvPr>
          <p:cNvCxnSpPr>
            <a:cxnSpLocks/>
          </p:cNvCxnSpPr>
          <p:nvPr/>
        </p:nvCxnSpPr>
        <p:spPr>
          <a:xfrm>
            <a:off x="2590800" y="3048000"/>
            <a:ext cx="1181099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0724D39-AB81-988B-5024-26ABC624AE5C}"/>
              </a:ext>
            </a:extLst>
          </p:cNvPr>
          <p:cNvCxnSpPr>
            <a:cxnSpLocks/>
            <a:stCxn id="11" idx="0"/>
            <a:endCxn id="16" idx="1"/>
          </p:cNvCxnSpPr>
          <p:nvPr/>
        </p:nvCxnSpPr>
        <p:spPr>
          <a:xfrm rot="5400000" flipH="1" flipV="1">
            <a:off x="3010905" y="3183113"/>
            <a:ext cx="2530882" cy="1008892"/>
          </a:xfrm>
          <a:prstGeom prst="bentConnector2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5E8F69-8873-A900-66A2-22D8866DA9C4}"/>
              </a:ext>
            </a:extLst>
          </p:cNvPr>
          <p:cNvSpPr txBox="1"/>
          <p:nvPr/>
        </p:nvSpPr>
        <p:spPr>
          <a:xfrm>
            <a:off x="1295400" y="214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Computer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B89175-4579-E0DC-9E66-8F418955EB67}"/>
              </a:ext>
            </a:extLst>
          </p:cNvPr>
          <p:cNvSpPr txBox="1"/>
          <p:nvPr/>
        </p:nvSpPr>
        <p:spPr>
          <a:xfrm>
            <a:off x="4286510" y="544586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Router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5834C4-8C9C-8CB3-BA09-C55B10D34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792" y="1709920"/>
            <a:ext cx="2189566" cy="1424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302830-8481-3E0A-E74C-9408C09FBF17}"/>
              </a:ext>
            </a:extLst>
          </p:cNvPr>
          <p:cNvSpPr txBox="1"/>
          <p:nvPr/>
        </p:nvSpPr>
        <p:spPr>
          <a:xfrm>
            <a:off x="5620946" y="331822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Controller</a:t>
            </a:r>
          </a:p>
        </p:txBody>
      </p:sp>
    </p:spTree>
    <p:extLst>
      <p:ext uri="{BB962C8B-B14F-4D97-AF65-F5344CB8AC3E}">
        <p14:creationId xmlns:p14="http://schemas.microsoft.com/office/powerpoint/2010/main" val="2409129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443912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Logical 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CE257-6DF8-6BE3-4ECF-C1C69235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90725"/>
            <a:ext cx="1457325" cy="105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F5AD-89DD-C7FE-C46F-75B17E798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4876800"/>
            <a:ext cx="990600" cy="815788"/>
          </a:xfrm>
          <a:prstGeom prst="rect">
            <a:avLst/>
          </a:prstGeom>
        </p:spPr>
      </p:pic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0724D39-AB81-988B-5024-26ABC624AE5C}"/>
              </a:ext>
            </a:extLst>
          </p:cNvPr>
          <p:cNvCxnSpPr>
            <a:cxnSpLocks/>
            <a:stCxn id="11" idx="0"/>
            <a:endCxn id="16" idx="2"/>
          </p:cNvCxnSpPr>
          <p:nvPr/>
        </p:nvCxnSpPr>
        <p:spPr>
          <a:xfrm rot="5400000" flipH="1" flipV="1">
            <a:off x="4424576" y="2991616"/>
            <a:ext cx="2032609" cy="173776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5E8F69-8873-A900-66A2-22D8866DA9C4}"/>
              </a:ext>
            </a:extLst>
          </p:cNvPr>
          <p:cNvSpPr txBox="1"/>
          <p:nvPr/>
        </p:nvSpPr>
        <p:spPr>
          <a:xfrm>
            <a:off x="859636" y="14594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Computer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B89175-4579-E0DC-9E66-8F418955EB67}"/>
              </a:ext>
            </a:extLst>
          </p:cNvPr>
          <p:cNvSpPr txBox="1"/>
          <p:nvPr/>
        </p:nvSpPr>
        <p:spPr>
          <a:xfrm>
            <a:off x="5257800" y="53897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Router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5834C4-8C9C-8CB3-BA09-C55B10D34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091" y="2082191"/>
            <a:ext cx="1171339" cy="76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3F5E9-22EF-E541-D82A-F2C140A46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637" y="1961948"/>
            <a:ext cx="707197" cy="920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D80B4A-DEB3-8621-27BC-27EDD727DC35}"/>
              </a:ext>
            </a:extLst>
          </p:cNvPr>
          <p:cNvSpPr txBox="1"/>
          <p:nvPr/>
        </p:nvSpPr>
        <p:spPr>
          <a:xfrm>
            <a:off x="3071338" y="1422782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Sequence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Software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BA8C51-3BEC-DC33-308C-A49857A89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429" y="2205692"/>
            <a:ext cx="1754003" cy="569149"/>
          </a:xfrm>
          <a:prstGeom prst="rect">
            <a:avLst/>
          </a:prstGeom>
        </p:spPr>
      </p:pic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74C7D94-928D-5097-CFCD-4C8494BA5035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16200000" flipH="1">
            <a:off x="2078831" y="2383631"/>
            <a:ext cx="1828800" cy="3157537"/>
          </a:xfrm>
          <a:prstGeom prst="bentConnector3">
            <a:avLst>
              <a:gd name="adj1" fmla="val 4454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Left 18">
            <a:extLst>
              <a:ext uri="{FF2B5EF4-FFF2-40B4-BE49-F238E27FC236}">
                <a16:creationId xmlns:a16="http://schemas.microsoft.com/office/drawing/2014/main" id="{3E8F7E48-A701-5745-A082-25C41548933A}"/>
              </a:ext>
            </a:extLst>
          </p:cNvPr>
          <p:cNvSpPr/>
          <p:nvPr/>
        </p:nvSpPr>
        <p:spPr>
          <a:xfrm>
            <a:off x="1905000" y="3209925"/>
            <a:ext cx="5562600" cy="447675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A5D850-AD93-E4A4-1A0D-E31019AE0041}"/>
              </a:ext>
            </a:extLst>
          </p:cNvPr>
          <p:cNvSpPr txBox="1"/>
          <p:nvPr/>
        </p:nvSpPr>
        <p:spPr>
          <a:xfrm>
            <a:off x="5696381" y="148186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Controller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59052-7E1F-C193-4781-A29E79C62513}"/>
              </a:ext>
            </a:extLst>
          </p:cNvPr>
          <p:cNvSpPr txBox="1"/>
          <p:nvPr/>
        </p:nvSpPr>
        <p:spPr>
          <a:xfrm>
            <a:off x="7348637" y="141803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Lights</a:t>
            </a:r>
          </a:p>
        </p:txBody>
      </p:sp>
    </p:spTree>
    <p:extLst>
      <p:ext uri="{BB962C8B-B14F-4D97-AF65-F5344CB8AC3E}">
        <p14:creationId xmlns:p14="http://schemas.microsoft.com/office/powerpoint/2010/main" val="410014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6036</TotalTime>
  <Words>381</Words>
  <Application>Microsoft Office PowerPoint</Application>
  <PresentationFormat>On-screen Show (4:3)</PresentationFormat>
  <Paragraphs>86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Diseño predeterminado</vt:lpstr>
      <vt:lpstr>My lights don’t blink and flash, help!</vt:lpstr>
      <vt:lpstr>My background</vt:lpstr>
      <vt:lpstr>My lighting background</vt:lpstr>
      <vt:lpstr>I Heard the Bells on Christmas Day</vt:lpstr>
      <vt:lpstr>What makes up a light show?</vt:lpstr>
      <vt:lpstr>Basic network setup</vt:lpstr>
      <vt:lpstr>Controllers</vt:lpstr>
      <vt:lpstr>Basic network setup</vt:lpstr>
      <vt:lpstr>Logical flow</vt:lpstr>
      <vt:lpstr>Punch list (items to check)</vt:lpstr>
      <vt:lpstr>1. Check prop connections</vt:lpstr>
      <vt:lpstr>Find controller IP address</vt:lpstr>
      <vt:lpstr>2. Ping your controller</vt:lpstr>
      <vt:lpstr>PowerPoint Presentation</vt:lpstr>
      <vt:lpstr>Logical flow</vt:lpstr>
      <vt:lpstr>PowerPoint Presentation</vt:lpstr>
      <vt:lpstr>Check list review</vt:lpstr>
      <vt:lpstr>Questions?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Les Willis</cp:lastModifiedBy>
  <cp:revision>628</cp:revision>
  <dcterms:created xsi:type="dcterms:W3CDTF">2010-05-23T14:28:12Z</dcterms:created>
  <dcterms:modified xsi:type="dcterms:W3CDTF">2022-07-13T21:13:21Z</dcterms:modified>
</cp:coreProperties>
</file>